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a Maria Ramos Plaza" initials="AMRP" lastIdx="1" clrIdx="6">
    <p:extLst>
      <p:ext uri="{19B8F6BF-5375-455C-9EA6-DF929625EA0E}">
        <p15:presenceInfo xmlns:p15="http://schemas.microsoft.com/office/powerpoint/2012/main" userId="33d8d06af2363c40"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4674" autoAdjust="0"/>
  </p:normalViewPr>
  <p:slideViewPr>
    <p:cSldViewPr snapToGrid="0" snapToObjects="1">
      <p:cViewPr varScale="1">
        <p:scale>
          <a:sx n="72" d="100"/>
          <a:sy n="72" d="100"/>
        </p:scale>
        <p:origin x="7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FEE8C4-7D95-4743-9981-DEF8EA106322}"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8D0EEBDF-848E-40F1-9EA9-6363449505EF}">
      <dgm:prSet phldrT="[Texto]"/>
      <dgm:spPr/>
      <dgm:t>
        <a:bodyPr/>
        <a:lstStyle/>
        <a:p>
          <a:pPr algn="ctr">
            <a:buNone/>
          </a:pPr>
          <a:r>
            <a:rPr lang="en-US" dirty="0"/>
            <a:t>Step 1</a:t>
          </a:r>
        </a:p>
      </dgm:t>
    </dgm:pt>
    <dgm:pt modelId="{9DCF2D71-752B-4AE7-92AA-44AC542CBE89}" type="parTrans" cxnId="{1F020431-5392-4BB0-99D4-EC4E28E4D23A}">
      <dgm:prSet/>
      <dgm:spPr/>
      <dgm:t>
        <a:bodyPr/>
        <a:lstStyle/>
        <a:p>
          <a:endParaRPr lang="en-US"/>
        </a:p>
      </dgm:t>
    </dgm:pt>
    <dgm:pt modelId="{A7B1D047-9AC9-4F1F-8B6F-E2FBF87ADE81}" type="sibTrans" cxnId="{1F020431-5392-4BB0-99D4-EC4E28E4D23A}">
      <dgm:prSet/>
      <dgm:spPr/>
      <dgm:t>
        <a:bodyPr/>
        <a:lstStyle/>
        <a:p>
          <a:endParaRPr lang="en-US"/>
        </a:p>
      </dgm:t>
    </dgm:pt>
    <dgm:pt modelId="{6EF1F729-8331-4D7B-B7C9-B53B6DF2554E}">
      <dgm:prSet phldrT="[Texto]"/>
      <dgm:spPr/>
      <dgm:t>
        <a:bodyPr/>
        <a:lstStyle/>
        <a:p>
          <a:pPr algn="l">
            <a:buNone/>
          </a:pPr>
          <a:r>
            <a:rPr lang="en-US" dirty="0"/>
            <a:t>Getting Data from API or Web Page</a:t>
          </a:r>
        </a:p>
      </dgm:t>
    </dgm:pt>
    <dgm:pt modelId="{22D2D665-BBC8-4BEB-9F1C-52C9335E62D5}" type="parTrans" cxnId="{550193D1-7ACE-4A84-860E-32FB6160B8B2}">
      <dgm:prSet/>
      <dgm:spPr/>
      <dgm:t>
        <a:bodyPr/>
        <a:lstStyle/>
        <a:p>
          <a:endParaRPr lang="en-US"/>
        </a:p>
      </dgm:t>
    </dgm:pt>
    <dgm:pt modelId="{54E2F4EE-09D1-40A9-BD4F-3DF4FC44982F}" type="sibTrans" cxnId="{550193D1-7ACE-4A84-860E-32FB6160B8B2}">
      <dgm:prSet/>
      <dgm:spPr/>
      <dgm:t>
        <a:bodyPr/>
        <a:lstStyle/>
        <a:p>
          <a:endParaRPr lang="en-US"/>
        </a:p>
      </dgm:t>
    </dgm:pt>
    <dgm:pt modelId="{91C15E74-D6BA-415A-B829-8723576E9899}">
      <dgm:prSet phldrT="[Texto]"/>
      <dgm:spPr/>
      <dgm:t>
        <a:bodyPr/>
        <a:lstStyle/>
        <a:p>
          <a:pPr algn="ctr">
            <a:buNone/>
          </a:pPr>
          <a:r>
            <a:rPr lang="en-US" dirty="0"/>
            <a:t>Step 2</a:t>
          </a:r>
        </a:p>
      </dgm:t>
    </dgm:pt>
    <dgm:pt modelId="{84E83723-50FD-4CD9-AF23-B7F802A0D71D}" type="parTrans" cxnId="{8CCEABFF-E687-41A5-ADA3-436738B098E2}">
      <dgm:prSet/>
      <dgm:spPr/>
      <dgm:t>
        <a:bodyPr/>
        <a:lstStyle/>
        <a:p>
          <a:endParaRPr lang="en-US"/>
        </a:p>
      </dgm:t>
    </dgm:pt>
    <dgm:pt modelId="{189BA839-170C-4286-A89F-3EE7EB206968}" type="sibTrans" cxnId="{8CCEABFF-E687-41A5-ADA3-436738B098E2}">
      <dgm:prSet/>
      <dgm:spPr/>
      <dgm:t>
        <a:bodyPr/>
        <a:lstStyle/>
        <a:p>
          <a:endParaRPr lang="en-US"/>
        </a:p>
      </dgm:t>
    </dgm:pt>
    <dgm:pt modelId="{C6822393-145A-497B-B0B3-58223BA93D7A}">
      <dgm:prSet phldrT="[Texto]"/>
      <dgm:spPr/>
      <dgm:t>
        <a:bodyPr/>
        <a:lstStyle/>
        <a:p>
          <a:pPr algn="ctr">
            <a:buNone/>
          </a:pPr>
          <a:r>
            <a:rPr lang="en-US" dirty="0"/>
            <a:t>Make a </a:t>
          </a:r>
          <a:r>
            <a:rPr lang="en-US" dirty="0" err="1"/>
            <a:t>DataFrame</a:t>
          </a:r>
          <a:endParaRPr lang="en-US" dirty="0"/>
        </a:p>
      </dgm:t>
    </dgm:pt>
    <dgm:pt modelId="{C25C002D-DA74-43CC-B031-4BE48D87229B}" type="parTrans" cxnId="{14F93532-2EBF-4F56-90C0-F472C0BD03B1}">
      <dgm:prSet/>
      <dgm:spPr/>
      <dgm:t>
        <a:bodyPr/>
        <a:lstStyle/>
        <a:p>
          <a:endParaRPr lang="en-US"/>
        </a:p>
      </dgm:t>
    </dgm:pt>
    <dgm:pt modelId="{42891421-132C-40A4-830D-E1087149F784}" type="sibTrans" cxnId="{14F93532-2EBF-4F56-90C0-F472C0BD03B1}">
      <dgm:prSet/>
      <dgm:spPr/>
      <dgm:t>
        <a:bodyPr/>
        <a:lstStyle/>
        <a:p>
          <a:endParaRPr lang="en-US"/>
        </a:p>
      </dgm:t>
    </dgm:pt>
    <dgm:pt modelId="{9D1ED7F7-7401-48F2-8D5C-3C36B5B264C6}">
      <dgm:prSet phldrT="[Texto]"/>
      <dgm:spPr/>
      <dgm:t>
        <a:bodyPr/>
        <a:lstStyle/>
        <a:p>
          <a:pPr algn="ctr">
            <a:buNone/>
          </a:pPr>
          <a:r>
            <a:rPr lang="en-US" dirty="0"/>
            <a:t>Step 3</a:t>
          </a:r>
        </a:p>
      </dgm:t>
    </dgm:pt>
    <dgm:pt modelId="{CC5E37D0-EA68-481F-B8E9-54940DCF74AE}" type="parTrans" cxnId="{BD7A9890-BAE3-425D-BCCD-7BD41F469639}">
      <dgm:prSet/>
      <dgm:spPr/>
      <dgm:t>
        <a:bodyPr/>
        <a:lstStyle/>
        <a:p>
          <a:endParaRPr lang="en-US"/>
        </a:p>
      </dgm:t>
    </dgm:pt>
    <dgm:pt modelId="{3C496A48-66DA-4DAD-81E9-60E8EF12D16E}" type="sibTrans" cxnId="{BD7A9890-BAE3-425D-BCCD-7BD41F469639}">
      <dgm:prSet/>
      <dgm:spPr/>
      <dgm:t>
        <a:bodyPr/>
        <a:lstStyle/>
        <a:p>
          <a:endParaRPr lang="en-US"/>
        </a:p>
      </dgm:t>
    </dgm:pt>
    <dgm:pt modelId="{236514C7-B913-4AA1-A5F5-6C729CD668DF}">
      <dgm:prSet phldrT="[Texto]"/>
      <dgm:spPr/>
      <dgm:t>
        <a:bodyPr/>
        <a:lstStyle/>
        <a:p>
          <a:pPr algn="ctr">
            <a:buNone/>
          </a:pPr>
          <a:r>
            <a:rPr lang="en-US" dirty="0"/>
            <a:t>Filter </a:t>
          </a:r>
          <a:r>
            <a:rPr lang="en-US" dirty="0" err="1"/>
            <a:t>DataFrame</a:t>
          </a:r>
          <a:endParaRPr lang="en-US" dirty="0"/>
        </a:p>
      </dgm:t>
    </dgm:pt>
    <dgm:pt modelId="{7D55C121-EF5D-40B0-9620-94CD7B16231F}" type="parTrans" cxnId="{F7F303B0-F932-47EB-9384-BF92C06BCE5C}">
      <dgm:prSet/>
      <dgm:spPr/>
      <dgm:t>
        <a:bodyPr/>
        <a:lstStyle/>
        <a:p>
          <a:endParaRPr lang="en-US"/>
        </a:p>
      </dgm:t>
    </dgm:pt>
    <dgm:pt modelId="{772463F8-8AC6-466D-82A7-A6E8185084C3}" type="sibTrans" cxnId="{F7F303B0-F932-47EB-9384-BF92C06BCE5C}">
      <dgm:prSet/>
      <dgm:spPr/>
      <dgm:t>
        <a:bodyPr/>
        <a:lstStyle/>
        <a:p>
          <a:endParaRPr lang="en-US"/>
        </a:p>
      </dgm:t>
    </dgm:pt>
    <dgm:pt modelId="{C1FC6594-8241-460F-B1DB-0688F5972784}">
      <dgm:prSet phldrT="[Texto]"/>
      <dgm:spPr/>
      <dgm:t>
        <a:bodyPr/>
        <a:lstStyle/>
        <a:p>
          <a:pPr algn="ctr">
            <a:buNone/>
          </a:pPr>
          <a:r>
            <a:rPr lang="en-US" dirty="0"/>
            <a:t>Step 4</a:t>
          </a:r>
        </a:p>
      </dgm:t>
    </dgm:pt>
    <dgm:pt modelId="{0A4D4DDD-8432-4BB3-907C-A36FB5CEDF1D}" type="parTrans" cxnId="{90C56D58-DE9F-4FBE-BCED-2B7CCDF5FB64}">
      <dgm:prSet/>
      <dgm:spPr/>
      <dgm:t>
        <a:bodyPr/>
        <a:lstStyle/>
        <a:p>
          <a:endParaRPr lang="en-US"/>
        </a:p>
      </dgm:t>
    </dgm:pt>
    <dgm:pt modelId="{F537DFEC-3264-4C48-8005-7936D5E69976}" type="sibTrans" cxnId="{90C56D58-DE9F-4FBE-BCED-2B7CCDF5FB64}">
      <dgm:prSet/>
      <dgm:spPr/>
      <dgm:t>
        <a:bodyPr/>
        <a:lstStyle/>
        <a:p>
          <a:endParaRPr lang="en-US"/>
        </a:p>
      </dgm:t>
    </dgm:pt>
    <dgm:pt modelId="{3F8EC58A-CC76-4D43-AE83-44E8B0052318}">
      <dgm:prSet phldrT="[Texto]"/>
      <dgm:spPr/>
      <dgm:t>
        <a:bodyPr/>
        <a:lstStyle/>
        <a:p>
          <a:pPr algn="ctr">
            <a:buNone/>
          </a:pPr>
          <a:r>
            <a:rPr lang="en-US" dirty="0"/>
            <a:t>Generate a CSV file</a:t>
          </a:r>
        </a:p>
      </dgm:t>
    </dgm:pt>
    <dgm:pt modelId="{FF48F11B-48AC-4261-A8BA-6A5D9E8EBF55}" type="parTrans" cxnId="{1DE56249-A559-417F-A373-52A02C1C6563}">
      <dgm:prSet/>
      <dgm:spPr/>
      <dgm:t>
        <a:bodyPr/>
        <a:lstStyle/>
        <a:p>
          <a:endParaRPr lang="en-US"/>
        </a:p>
      </dgm:t>
    </dgm:pt>
    <dgm:pt modelId="{297C7140-819A-44F4-BF65-063C23846752}" type="sibTrans" cxnId="{1DE56249-A559-417F-A373-52A02C1C6563}">
      <dgm:prSet/>
      <dgm:spPr/>
      <dgm:t>
        <a:bodyPr/>
        <a:lstStyle/>
        <a:p>
          <a:endParaRPr lang="en-US"/>
        </a:p>
      </dgm:t>
    </dgm:pt>
    <dgm:pt modelId="{74BF813F-BB61-421E-AFC5-388EB461C7D0}" type="pres">
      <dgm:prSet presAssocID="{BEFEE8C4-7D95-4743-9981-DEF8EA106322}" presName="Name0" presStyleCnt="0">
        <dgm:presLayoutVars>
          <dgm:dir/>
          <dgm:resizeHandles val="exact"/>
        </dgm:presLayoutVars>
      </dgm:prSet>
      <dgm:spPr/>
    </dgm:pt>
    <dgm:pt modelId="{719FC724-11FD-43F9-B17D-7AC0EB2CC27F}" type="pres">
      <dgm:prSet presAssocID="{BEFEE8C4-7D95-4743-9981-DEF8EA106322}" presName="arrow" presStyleLbl="bgShp" presStyleIdx="0" presStyleCnt="1"/>
      <dgm:spPr/>
    </dgm:pt>
    <dgm:pt modelId="{A24F22D6-340C-42DF-8D59-F3B6BCB28C47}" type="pres">
      <dgm:prSet presAssocID="{BEFEE8C4-7D95-4743-9981-DEF8EA106322}" presName="points" presStyleCnt="0"/>
      <dgm:spPr/>
    </dgm:pt>
    <dgm:pt modelId="{112CC3EA-9866-45B1-9270-49A68D88FFE3}" type="pres">
      <dgm:prSet presAssocID="{8D0EEBDF-848E-40F1-9EA9-6363449505EF}" presName="compositeA" presStyleCnt="0"/>
      <dgm:spPr/>
    </dgm:pt>
    <dgm:pt modelId="{E5A0D1D7-0FDD-46BC-98E0-9637CE7EAB2A}" type="pres">
      <dgm:prSet presAssocID="{8D0EEBDF-848E-40F1-9EA9-6363449505EF}" presName="textA" presStyleLbl="revTx" presStyleIdx="0" presStyleCnt="4">
        <dgm:presLayoutVars>
          <dgm:bulletEnabled val="1"/>
        </dgm:presLayoutVars>
      </dgm:prSet>
      <dgm:spPr/>
    </dgm:pt>
    <dgm:pt modelId="{835556A6-E697-4648-B6A8-E151DDEA2BBA}" type="pres">
      <dgm:prSet presAssocID="{8D0EEBDF-848E-40F1-9EA9-6363449505EF}" presName="circleA" presStyleLbl="node1" presStyleIdx="0" presStyleCnt="4"/>
      <dgm:spPr/>
    </dgm:pt>
    <dgm:pt modelId="{FB4FE51C-45AD-4C33-8AB3-FD3C954B002C}" type="pres">
      <dgm:prSet presAssocID="{8D0EEBDF-848E-40F1-9EA9-6363449505EF}" presName="spaceA" presStyleCnt="0"/>
      <dgm:spPr/>
    </dgm:pt>
    <dgm:pt modelId="{5DB5C85F-83CB-4877-BFB1-DA484E8071F6}" type="pres">
      <dgm:prSet presAssocID="{A7B1D047-9AC9-4F1F-8B6F-E2FBF87ADE81}" presName="space" presStyleCnt="0"/>
      <dgm:spPr/>
    </dgm:pt>
    <dgm:pt modelId="{8F76F5E3-2D1C-4DAD-ADC1-53E65D6F0DCF}" type="pres">
      <dgm:prSet presAssocID="{91C15E74-D6BA-415A-B829-8723576E9899}" presName="compositeB" presStyleCnt="0"/>
      <dgm:spPr/>
    </dgm:pt>
    <dgm:pt modelId="{4707C31D-FADA-4E8B-A22D-21C66873D2E2}" type="pres">
      <dgm:prSet presAssocID="{91C15E74-D6BA-415A-B829-8723576E9899}" presName="textB" presStyleLbl="revTx" presStyleIdx="1" presStyleCnt="4">
        <dgm:presLayoutVars>
          <dgm:bulletEnabled val="1"/>
        </dgm:presLayoutVars>
      </dgm:prSet>
      <dgm:spPr/>
    </dgm:pt>
    <dgm:pt modelId="{86A52550-B804-422F-81EF-7D3F1683EA50}" type="pres">
      <dgm:prSet presAssocID="{91C15E74-D6BA-415A-B829-8723576E9899}" presName="circleB" presStyleLbl="node1" presStyleIdx="1" presStyleCnt="4"/>
      <dgm:spPr/>
    </dgm:pt>
    <dgm:pt modelId="{4CDB46DE-A7A2-4FBC-9CEA-824824FB8598}" type="pres">
      <dgm:prSet presAssocID="{91C15E74-D6BA-415A-B829-8723576E9899}" presName="spaceB" presStyleCnt="0"/>
      <dgm:spPr/>
    </dgm:pt>
    <dgm:pt modelId="{1AEC9D80-234F-400B-BBDC-BF6636393071}" type="pres">
      <dgm:prSet presAssocID="{189BA839-170C-4286-A89F-3EE7EB206968}" presName="space" presStyleCnt="0"/>
      <dgm:spPr/>
    </dgm:pt>
    <dgm:pt modelId="{D1DCB381-87E3-4757-87C6-FB9A1724F6A3}" type="pres">
      <dgm:prSet presAssocID="{9D1ED7F7-7401-48F2-8D5C-3C36B5B264C6}" presName="compositeA" presStyleCnt="0"/>
      <dgm:spPr/>
    </dgm:pt>
    <dgm:pt modelId="{BE5D724B-8C46-445D-A505-C4C83E19E171}" type="pres">
      <dgm:prSet presAssocID="{9D1ED7F7-7401-48F2-8D5C-3C36B5B264C6}" presName="textA" presStyleLbl="revTx" presStyleIdx="2" presStyleCnt="4">
        <dgm:presLayoutVars>
          <dgm:bulletEnabled val="1"/>
        </dgm:presLayoutVars>
      </dgm:prSet>
      <dgm:spPr/>
    </dgm:pt>
    <dgm:pt modelId="{845B6A64-5C3E-43F1-9239-3AFE5FB1354D}" type="pres">
      <dgm:prSet presAssocID="{9D1ED7F7-7401-48F2-8D5C-3C36B5B264C6}" presName="circleA" presStyleLbl="node1" presStyleIdx="2" presStyleCnt="4" custLinFactNeighborY="0"/>
      <dgm:spPr/>
    </dgm:pt>
    <dgm:pt modelId="{DF5094DE-4A7E-48E3-B164-D41FA8E9ED3B}" type="pres">
      <dgm:prSet presAssocID="{9D1ED7F7-7401-48F2-8D5C-3C36B5B264C6}" presName="spaceA" presStyleCnt="0"/>
      <dgm:spPr/>
    </dgm:pt>
    <dgm:pt modelId="{0A217826-FC15-48E6-A2A3-A190E0F7C61E}" type="pres">
      <dgm:prSet presAssocID="{3C496A48-66DA-4DAD-81E9-60E8EF12D16E}" presName="space" presStyleCnt="0"/>
      <dgm:spPr/>
    </dgm:pt>
    <dgm:pt modelId="{F0AFBE23-066E-47C8-A40D-75C483418A64}" type="pres">
      <dgm:prSet presAssocID="{C1FC6594-8241-460F-B1DB-0688F5972784}" presName="compositeB" presStyleCnt="0"/>
      <dgm:spPr/>
    </dgm:pt>
    <dgm:pt modelId="{CACCC216-091D-48D1-8D9D-02B8C02C7F62}" type="pres">
      <dgm:prSet presAssocID="{C1FC6594-8241-460F-B1DB-0688F5972784}" presName="textB" presStyleLbl="revTx" presStyleIdx="3" presStyleCnt="4">
        <dgm:presLayoutVars>
          <dgm:bulletEnabled val="1"/>
        </dgm:presLayoutVars>
      </dgm:prSet>
      <dgm:spPr/>
    </dgm:pt>
    <dgm:pt modelId="{59D8EF3F-E9C5-42AB-9F33-55BD59E48683}" type="pres">
      <dgm:prSet presAssocID="{C1FC6594-8241-460F-B1DB-0688F5972784}" presName="circleB" presStyleLbl="node1" presStyleIdx="3" presStyleCnt="4"/>
      <dgm:spPr/>
    </dgm:pt>
    <dgm:pt modelId="{55678A0C-14B7-4B4D-A36C-A60F06559D80}" type="pres">
      <dgm:prSet presAssocID="{C1FC6594-8241-460F-B1DB-0688F5972784}" presName="spaceB" presStyleCnt="0"/>
      <dgm:spPr/>
    </dgm:pt>
  </dgm:ptLst>
  <dgm:cxnLst>
    <dgm:cxn modelId="{E6820403-7A3A-4892-86E4-359A0360B4AD}" type="presOf" srcId="{BEFEE8C4-7D95-4743-9981-DEF8EA106322}" destId="{74BF813F-BB61-421E-AFC5-388EB461C7D0}" srcOrd="0" destOrd="0" presId="urn:microsoft.com/office/officeart/2005/8/layout/hProcess11"/>
    <dgm:cxn modelId="{7043DA10-3394-4FBA-8DFE-3C1261304E12}" type="presOf" srcId="{C1FC6594-8241-460F-B1DB-0688F5972784}" destId="{CACCC216-091D-48D1-8D9D-02B8C02C7F62}" srcOrd="0" destOrd="0" presId="urn:microsoft.com/office/officeart/2005/8/layout/hProcess11"/>
    <dgm:cxn modelId="{1F020431-5392-4BB0-99D4-EC4E28E4D23A}" srcId="{BEFEE8C4-7D95-4743-9981-DEF8EA106322}" destId="{8D0EEBDF-848E-40F1-9EA9-6363449505EF}" srcOrd="0" destOrd="0" parTransId="{9DCF2D71-752B-4AE7-92AA-44AC542CBE89}" sibTransId="{A7B1D047-9AC9-4F1F-8B6F-E2FBF87ADE81}"/>
    <dgm:cxn modelId="{1B779331-2B07-4E83-A3A2-6A38E156D850}" type="presOf" srcId="{9D1ED7F7-7401-48F2-8D5C-3C36B5B264C6}" destId="{BE5D724B-8C46-445D-A505-C4C83E19E171}" srcOrd="0" destOrd="0" presId="urn:microsoft.com/office/officeart/2005/8/layout/hProcess11"/>
    <dgm:cxn modelId="{14F93532-2EBF-4F56-90C0-F472C0BD03B1}" srcId="{91C15E74-D6BA-415A-B829-8723576E9899}" destId="{C6822393-145A-497B-B0B3-58223BA93D7A}" srcOrd="0" destOrd="0" parTransId="{C25C002D-DA74-43CC-B031-4BE48D87229B}" sibTransId="{42891421-132C-40A4-830D-E1087149F784}"/>
    <dgm:cxn modelId="{1DE56249-A559-417F-A373-52A02C1C6563}" srcId="{C1FC6594-8241-460F-B1DB-0688F5972784}" destId="{3F8EC58A-CC76-4D43-AE83-44E8B0052318}" srcOrd="0" destOrd="0" parTransId="{FF48F11B-48AC-4261-A8BA-6A5D9E8EBF55}" sibTransId="{297C7140-819A-44F4-BF65-063C23846752}"/>
    <dgm:cxn modelId="{C2ACD869-D883-47E0-9CD1-501F82CCA07B}" type="presOf" srcId="{91C15E74-D6BA-415A-B829-8723576E9899}" destId="{4707C31D-FADA-4E8B-A22D-21C66873D2E2}" srcOrd="0" destOrd="0" presId="urn:microsoft.com/office/officeart/2005/8/layout/hProcess11"/>
    <dgm:cxn modelId="{F54BBD4B-B5E6-4F8A-8808-1AD00F9EC70B}" type="presOf" srcId="{3F8EC58A-CC76-4D43-AE83-44E8B0052318}" destId="{CACCC216-091D-48D1-8D9D-02B8C02C7F62}" srcOrd="0" destOrd="1" presId="urn:microsoft.com/office/officeart/2005/8/layout/hProcess11"/>
    <dgm:cxn modelId="{342C236D-27D5-4F0C-8AE8-8A79A1955668}" type="presOf" srcId="{6EF1F729-8331-4D7B-B7C9-B53B6DF2554E}" destId="{E5A0D1D7-0FDD-46BC-98E0-9637CE7EAB2A}" srcOrd="0" destOrd="1" presId="urn:microsoft.com/office/officeart/2005/8/layout/hProcess11"/>
    <dgm:cxn modelId="{90C56D58-DE9F-4FBE-BCED-2B7CCDF5FB64}" srcId="{BEFEE8C4-7D95-4743-9981-DEF8EA106322}" destId="{C1FC6594-8241-460F-B1DB-0688F5972784}" srcOrd="3" destOrd="0" parTransId="{0A4D4DDD-8432-4BB3-907C-A36FB5CEDF1D}" sibTransId="{F537DFEC-3264-4C48-8005-7936D5E69976}"/>
    <dgm:cxn modelId="{BD7A9890-BAE3-425D-BCCD-7BD41F469639}" srcId="{BEFEE8C4-7D95-4743-9981-DEF8EA106322}" destId="{9D1ED7F7-7401-48F2-8D5C-3C36B5B264C6}" srcOrd="2" destOrd="0" parTransId="{CC5E37D0-EA68-481F-B8E9-54940DCF74AE}" sibTransId="{3C496A48-66DA-4DAD-81E9-60E8EF12D16E}"/>
    <dgm:cxn modelId="{C9943AA2-D2B8-4140-A8B7-4E1BB8D2C3A4}" type="presOf" srcId="{236514C7-B913-4AA1-A5F5-6C729CD668DF}" destId="{BE5D724B-8C46-445D-A505-C4C83E19E171}" srcOrd="0" destOrd="1" presId="urn:microsoft.com/office/officeart/2005/8/layout/hProcess11"/>
    <dgm:cxn modelId="{F7F303B0-F932-47EB-9384-BF92C06BCE5C}" srcId="{9D1ED7F7-7401-48F2-8D5C-3C36B5B264C6}" destId="{236514C7-B913-4AA1-A5F5-6C729CD668DF}" srcOrd="0" destOrd="0" parTransId="{7D55C121-EF5D-40B0-9620-94CD7B16231F}" sibTransId="{772463F8-8AC6-466D-82A7-A6E8185084C3}"/>
    <dgm:cxn modelId="{DA059FBC-F73B-4D7F-843E-F24D1F72B1BE}" type="presOf" srcId="{8D0EEBDF-848E-40F1-9EA9-6363449505EF}" destId="{E5A0D1D7-0FDD-46BC-98E0-9637CE7EAB2A}" srcOrd="0" destOrd="0" presId="urn:microsoft.com/office/officeart/2005/8/layout/hProcess11"/>
    <dgm:cxn modelId="{550193D1-7ACE-4A84-860E-32FB6160B8B2}" srcId="{8D0EEBDF-848E-40F1-9EA9-6363449505EF}" destId="{6EF1F729-8331-4D7B-B7C9-B53B6DF2554E}" srcOrd="0" destOrd="0" parTransId="{22D2D665-BBC8-4BEB-9F1C-52C9335E62D5}" sibTransId="{54E2F4EE-09D1-40A9-BD4F-3DF4FC44982F}"/>
    <dgm:cxn modelId="{B0622CD6-1167-4A70-9E8F-7FF4DD10659A}" type="presOf" srcId="{C6822393-145A-497B-B0B3-58223BA93D7A}" destId="{4707C31D-FADA-4E8B-A22D-21C66873D2E2}" srcOrd="0" destOrd="1" presId="urn:microsoft.com/office/officeart/2005/8/layout/hProcess11"/>
    <dgm:cxn modelId="{8CCEABFF-E687-41A5-ADA3-436738B098E2}" srcId="{BEFEE8C4-7D95-4743-9981-DEF8EA106322}" destId="{91C15E74-D6BA-415A-B829-8723576E9899}" srcOrd="1" destOrd="0" parTransId="{84E83723-50FD-4CD9-AF23-B7F802A0D71D}" sibTransId="{189BA839-170C-4286-A89F-3EE7EB206968}"/>
    <dgm:cxn modelId="{BFB8C067-9414-47F5-AF41-5C4B63AADC34}" type="presParOf" srcId="{74BF813F-BB61-421E-AFC5-388EB461C7D0}" destId="{719FC724-11FD-43F9-B17D-7AC0EB2CC27F}" srcOrd="0" destOrd="0" presId="urn:microsoft.com/office/officeart/2005/8/layout/hProcess11"/>
    <dgm:cxn modelId="{425B4B9A-AA5C-4905-A1F2-7D3BD72CE8CB}" type="presParOf" srcId="{74BF813F-BB61-421E-AFC5-388EB461C7D0}" destId="{A24F22D6-340C-42DF-8D59-F3B6BCB28C47}" srcOrd="1" destOrd="0" presId="urn:microsoft.com/office/officeart/2005/8/layout/hProcess11"/>
    <dgm:cxn modelId="{B5429E48-797F-4221-9B0B-9E304FE75D0B}" type="presParOf" srcId="{A24F22D6-340C-42DF-8D59-F3B6BCB28C47}" destId="{112CC3EA-9866-45B1-9270-49A68D88FFE3}" srcOrd="0" destOrd="0" presId="urn:microsoft.com/office/officeart/2005/8/layout/hProcess11"/>
    <dgm:cxn modelId="{44BD7AAC-E5C4-474E-BF0C-E9799640ADB4}" type="presParOf" srcId="{112CC3EA-9866-45B1-9270-49A68D88FFE3}" destId="{E5A0D1D7-0FDD-46BC-98E0-9637CE7EAB2A}" srcOrd="0" destOrd="0" presId="urn:microsoft.com/office/officeart/2005/8/layout/hProcess11"/>
    <dgm:cxn modelId="{BA13C2A1-53F5-450C-8498-524979090368}" type="presParOf" srcId="{112CC3EA-9866-45B1-9270-49A68D88FFE3}" destId="{835556A6-E697-4648-B6A8-E151DDEA2BBA}" srcOrd="1" destOrd="0" presId="urn:microsoft.com/office/officeart/2005/8/layout/hProcess11"/>
    <dgm:cxn modelId="{10FACCEC-6850-41B1-855B-03657D70D742}" type="presParOf" srcId="{112CC3EA-9866-45B1-9270-49A68D88FFE3}" destId="{FB4FE51C-45AD-4C33-8AB3-FD3C954B002C}" srcOrd="2" destOrd="0" presId="urn:microsoft.com/office/officeart/2005/8/layout/hProcess11"/>
    <dgm:cxn modelId="{9CEA426D-1F9E-40B7-AA17-D57661444C63}" type="presParOf" srcId="{A24F22D6-340C-42DF-8D59-F3B6BCB28C47}" destId="{5DB5C85F-83CB-4877-BFB1-DA484E8071F6}" srcOrd="1" destOrd="0" presId="urn:microsoft.com/office/officeart/2005/8/layout/hProcess11"/>
    <dgm:cxn modelId="{585702D8-FBE1-4476-9F8A-3568CEC59085}" type="presParOf" srcId="{A24F22D6-340C-42DF-8D59-F3B6BCB28C47}" destId="{8F76F5E3-2D1C-4DAD-ADC1-53E65D6F0DCF}" srcOrd="2" destOrd="0" presId="urn:microsoft.com/office/officeart/2005/8/layout/hProcess11"/>
    <dgm:cxn modelId="{CDBC0D53-6AC9-4056-BD9E-BB7C42E0A4E4}" type="presParOf" srcId="{8F76F5E3-2D1C-4DAD-ADC1-53E65D6F0DCF}" destId="{4707C31D-FADA-4E8B-A22D-21C66873D2E2}" srcOrd="0" destOrd="0" presId="urn:microsoft.com/office/officeart/2005/8/layout/hProcess11"/>
    <dgm:cxn modelId="{AABE125D-0ECE-40D7-B69A-A48D1FB8323F}" type="presParOf" srcId="{8F76F5E3-2D1C-4DAD-ADC1-53E65D6F0DCF}" destId="{86A52550-B804-422F-81EF-7D3F1683EA50}" srcOrd="1" destOrd="0" presId="urn:microsoft.com/office/officeart/2005/8/layout/hProcess11"/>
    <dgm:cxn modelId="{24A03521-9296-4772-8ECF-D5049A23D064}" type="presParOf" srcId="{8F76F5E3-2D1C-4DAD-ADC1-53E65D6F0DCF}" destId="{4CDB46DE-A7A2-4FBC-9CEA-824824FB8598}" srcOrd="2" destOrd="0" presId="urn:microsoft.com/office/officeart/2005/8/layout/hProcess11"/>
    <dgm:cxn modelId="{435F08C3-8F7A-47B7-AC31-F207997D9353}" type="presParOf" srcId="{A24F22D6-340C-42DF-8D59-F3B6BCB28C47}" destId="{1AEC9D80-234F-400B-BBDC-BF6636393071}" srcOrd="3" destOrd="0" presId="urn:microsoft.com/office/officeart/2005/8/layout/hProcess11"/>
    <dgm:cxn modelId="{E1AEE595-E103-4C13-A813-63CBD295625D}" type="presParOf" srcId="{A24F22D6-340C-42DF-8D59-F3B6BCB28C47}" destId="{D1DCB381-87E3-4757-87C6-FB9A1724F6A3}" srcOrd="4" destOrd="0" presId="urn:microsoft.com/office/officeart/2005/8/layout/hProcess11"/>
    <dgm:cxn modelId="{39262573-FEF3-4BC2-B4B1-93F24B9954AE}" type="presParOf" srcId="{D1DCB381-87E3-4757-87C6-FB9A1724F6A3}" destId="{BE5D724B-8C46-445D-A505-C4C83E19E171}" srcOrd="0" destOrd="0" presId="urn:microsoft.com/office/officeart/2005/8/layout/hProcess11"/>
    <dgm:cxn modelId="{9F7132F6-F392-488F-B873-3A00C9B3F935}" type="presParOf" srcId="{D1DCB381-87E3-4757-87C6-FB9A1724F6A3}" destId="{845B6A64-5C3E-43F1-9239-3AFE5FB1354D}" srcOrd="1" destOrd="0" presId="urn:microsoft.com/office/officeart/2005/8/layout/hProcess11"/>
    <dgm:cxn modelId="{2686D83F-2351-4FFF-A08F-FB57E37AFD82}" type="presParOf" srcId="{D1DCB381-87E3-4757-87C6-FB9A1724F6A3}" destId="{DF5094DE-4A7E-48E3-B164-D41FA8E9ED3B}" srcOrd="2" destOrd="0" presId="urn:microsoft.com/office/officeart/2005/8/layout/hProcess11"/>
    <dgm:cxn modelId="{92CB512D-271D-4A1B-AECD-B350809C31F8}" type="presParOf" srcId="{A24F22D6-340C-42DF-8D59-F3B6BCB28C47}" destId="{0A217826-FC15-48E6-A2A3-A190E0F7C61E}" srcOrd="5" destOrd="0" presId="urn:microsoft.com/office/officeart/2005/8/layout/hProcess11"/>
    <dgm:cxn modelId="{28E09DDA-BCC7-4317-A95A-3E7CC7265430}" type="presParOf" srcId="{A24F22D6-340C-42DF-8D59-F3B6BCB28C47}" destId="{F0AFBE23-066E-47C8-A40D-75C483418A64}" srcOrd="6" destOrd="0" presId="urn:microsoft.com/office/officeart/2005/8/layout/hProcess11"/>
    <dgm:cxn modelId="{AAEE2A54-C658-4457-BAEA-5BC098354448}" type="presParOf" srcId="{F0AFBE23-066E-47C8-A40D-75C483418A64}" destId="{CACCC216-091D-48D1-8D9D-02B8C02C7F62}" srcOrd="0" destOrd="0" presId="urn:microsoft.com/office/officeart/2005/8/layout/hProcess11"/>
    <dgm:cxn modelId="{8D8C3F58-3A52-4E6D-9635-DB792C630DF2}" type="presParOf" srcId="{F0AFBE23-066E-47C8-A40D-75C483418A64}" destId="{59D8EF3F-E9C5-42AB-9F33-55BD59E48683}" srcOrd="1" destOrd="0" presId="urn:microsoft.com/office/officeart/2005/8/layout/hProcess11"/>
    <dgm:cxn modelId="{217574E0-84C8-43EE-B3DC-D6BBA101A1C1}" type="presParOf" srcId="{F0AFBE23-066E-47C8-A40D-75C483418A64}" destId="{55678A0C-14B7-4B4D-A36C-A60F06559D80}"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79BCC6-078E-49DB-9147-DF7B1E592D15}"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BEFF0EDD-DBA3-4B9A-9740-CEA6D15A2553}">
      <dgm:prSet phldrT="[Texto]" custT="1"/>
      <dgm:spPr/>
      <dgm:t>
        <a:bodyPr/>
        <a:lstStyle/>
        <a:p>
          <a:pPr algn="ctr"/>
          <a:r>
            <a:rPr lang="en-US" sz="1400" dirty="0"/>
            <a:t>Requesting </a:t>
          </a:r>
        </a:p>
        <a:p>
          <a:pPr algn="ctr"/>
          <a:r>
            <a:rPr lang="en-US" sz="1400" dirty="0"/>
            <a:t>rocket launch </a:t>
          </a:r>
        </a:p>
        <a:p>
          <a:pPr algn="ctr"/>
          <a:r>
            <a:rPr lang="en-US" sz="1400" dirty="0"/>
            <a:t>data from </a:t>
          </a:r>
        </a:p>
        <a:p>
          <a:pPr algn="ctr"/>
          <a:r>
            <a:rPr lang="en-US" sz="1400" dirty="0"/>
            <a:t>SpaceX API</a:t>
          </a:r>
        </a:p>
      </dgm:t>
    </dgm:pt>
    <dgm:pt modelId="{15E600FD-9D24-44F5-A729-CD30F9AF1521}" type="parTrans" cxnId="{3D6A03FD-635A-483C-BBFC-76616BB722E9}">
      <dgm:prSet/>
      <dgm:spPr/>
      <dgm:t>
        <a:bodyPr/>
        <a:lstStyle/>
        <a:p>
          <a:endParaRPr lang="en-US"/>
        </a:p>
      </dgm:t>
    </dgm:pt>
    <dgm:pt modelId="{40D08675-0112-4614-AC3C-112FCF48E6D9}" type="sibTrans" cxnId="{3D6A03FD-635A-483C-BBFC-76616BB722E9}">
      <dgm:prSet/>
      <dgm:spPr/>
      <dgm:t>
        <a:bodyPr/>
        <a:lstStyle/>
        <a:p>
          <a:endParaRPr lang="en-US"/>
        </a:p>
      </dgm:t>
    </dgm:pt>
    <dgm:pt modelId="{B8B9A70B-4D22-4B96-A5BA-3C092005CD24}">
      <dgm:prSet phldrT="[Texto]" custT="1"/>
      <dgm:spPr/>
      <dgm:t>
        <a:bodyPr/>
        <a:lstStyle/>
        <a:p>
          <a:r>
            <a:rPr lang="en-US" sz="1050" dirty="0"/>
            <a:t>Decoding the </a:t>
          </a:r>
        </a:p>
        <a:p>
          <a:r>
            <a:rPr lang="en-US" sz="1050" dirty="0"/>
            <a:t>response content </a:t>
          </a:r>
        </a:p>
        <a:p>
          <a:r>
            <a:rPr lang="en-US" sz="1050" dirty="0"/>
            <a:t>using .</a:t>
          </a:r>
          <a:r>
            <a:rPr lang="en-US" sz="1050" dirty="0" err="1"/>
            <a:t>json</a:t>
          </a:r>
          <a:r>
            <a:rPr lang="en-US" sz="1050" dirty="0"/>
            <a:t>() and </a:t>
          </a:r>
        </a:p>
        <a:p>
          <a:r>
            <a:rPr lang="en-US" sz="1050" dirty="0"/>
            <a:t>turning it into a </a:t>
          </a:r>
        </a:p>
        <a:p>
          <a:r>
            <a:rPr lang="en-US" sz="1050" dirty="0" err="1"/>
            <a:t>dataframe</a:t>
          </a:r>
          <a:r>
            <a:rPr lang="en-US" sz="1050" dirty="0"/>
            <a:t> using </a:t>
          </a:r>
        </a:p>
        <a:p>
          <a:r>
            <a:rPr lang="en-US" sz="1050" dirty="0"/>
            <a:t>.</a:t>
          </a:r>
          <a:r>
            <a:rPr lang="en-US" sz="1050" dirty="0" err="1"/>
            <a:t>json_normalize</a:t>
          </a:r>
          <a:r>
            <a:rPr lang="en-US" sz="1050" dirty="0"/>
            <a:t>()</a:t>
          </a:r>
        </a:p>
      </dgm:t>
    </dgm:pt>
    <dgm:pt modelId="{F4C20DBF-7020-481C-AC59-49D9D3465A61}" type="parTrans" cxnId="{272D49D3-D2D2-48F6-8473-BF55F2B972DC}">
      <dgm:prSet/>
      <dgm:spPr/>
      <dgm:t>
        <a:bodyPr/>
        <a:lstStyle/>
        <a:p>
          <a:endParaRPr lang="en-US"/>
        </a:p>
      </dgm:t>
    </dgm:pt>
    <dgm:pt modelId="{D61DEAEF-297B-499D-B317-949ED60B2ACD}" type="sibTrans" cxnId="{272D49D3-D2D2-48F6-8473-BF55F2B972DC}">
      <dgm:prSet/>
      <dgm:spPr/>
      <dgm:t>
        <a:bodyPr/>
        <a:lstStyle/>
        <a:p>
          <a:endParaRPr lang="en-US"/>
        </a:p>
      </dgm:t>
    </dgm:pt>
    <dgm:pt modelId="{26426F3C-C024-433A-9CE2-DA127AF41D64}">
      <dgm:prSet phldrT="[Texto]" custT="1"/>
      <dgm:spPr/>
      <dgm:t>
        <a:bodyPr/>
        <a:lstStyle/>
        <a:p>
          <a:pPr algn="ctr"/>
          <a:r>
            <a:rPr lang="en-US" sz="1050" dirty="0"/>
            <a:t>Requesting needed </a:t>
          </a:r>
        </a:p>
        <a:p>
          <a:pPr algn="ctr"/>
          <a:r>
            <a:rPr lang="en-US" sz="1050" dirty="0"/>
            <a:t>information about </a:t>
          </a:r>
        </a:p>
        <a:p>
          <a:pPr algn="ctr"/>
          <a:r>
            <a:rPr lang="en-US" sz="1050" dirty="0"/>
            <a:t>the launches from </a:t>
          </a:r>
        </a:p>
        <a:p>
          <a:pPr algn="ctr"/>
          <a:r>
            <a:rPr lang="en-US" sz="1050" dirty="0"/>
            <a:t>SpaceX API </a:t>
          </a:r>
        </a:p>
        <a:p>
          <a:pPr algn="ctr"/>
          <a:r>
            <a:rPr lang="en-US" sz="1050" dirty="0"/>
            <a:t>by applying </a:t>
          </a:r>
        </a:p>
        <a:p>
          <a:pPr algn="ctr"/>
          <a:r>
            <a:rPr lang="en-US" sz="1050" dirty="0"/>
            <a:t>custom functions</a:t>
          </a:r>
        </a:p>
      </dgm:t>
    </dgm:pt>
    <dgm:pt modelId="{E8BFDE6E-0CBD-4751-B139-65B90A499D5C}" type="parTrans" cxnId="{BE23AACB-F16A-4ABD-99FB-8140F538A0EE}">
      <dgm:prSet/>
      <dgm:spPr/>
      <dgm:t>
        <a:bodyPr/>
        <a:lstStyle/>
        <a:p>
          <a:endParaRPr lang="en-US"/>
        </a:p>
      </dgm:t>
    </dgm:pt>
    <dgm:pt modelId="{BB96F95D-182D-4CF3-AAA0-6F506CD70E9C}" type="sibTrans" cxnId="{BE23AACB-F16A-4ABD-99FB-8140F538A0EE}">
      <dgm:prSet/>
      <dgm:spPr/>
      <dgm:t>
        <a:bodyPr/>
        <a:lstStyle/>
        <a:p>
          <a:endParaRPr lang="en-US"/>
        </a:p>
      </dgm:t>
    </dgm:pt>
    <dgm:pt modelId="{16AFAA2A-18FF-41C6-AA52-9FC84D415D29}">
      <dgm:prSet phldrT="[Texto]"/>
      <dgm:spPr/>
      <dgm:t>
        <a:bodyPr/>
        <a:lstStyle/>
        <a:p>
          <a:r>
            <a:rPr lang="en-US" dirty="0"/>
            <a:t>Filtering the </a:t>
          </a:r>
        </a:p>
        <a:p>
          <a:r>
            <a:rPr lang="en-US" dirty="0" err="1"/>
            <a:t>dataframe</a:t>
          </a:r>
          <a:r>
            <a:rPr lang="en-US" dirty="0"/>
            <a:t> to only </a:t>
          </a:r>
        </a:p>
        <a:p>
          <a:r>
            <a:rPr lang="en-US" dirty="0"/>
            <a:t>include Falcon 9 </a:t>
          </a:r>
        </a:p>
        <a:p>
          <a:r>
            <a:rPr lang="en-US" dirty="0"/>
            <a:t>launches</a:t>
          </a:r>
        </a:p>
      </dgm:t>
    </dgm:pt>
    <dgm:pt modelId="{FC8B5ADD-559F-41A7-891E-84C724A2F108}" type="parTrans" cxnId="{9CF7AE66-7F3E-44E0-B879-230B4E81254E}">
      <dgm:prSet/>
      <dgm:spPr/>
      <dgm:t>
        <a:bodyPr/>
        <a:lstStyle/>
        <a:p>
          <a:endParaRPr lang="en-US"/>
        </a:p>
      </dgm:t>
    </dgm:pt>
    <dgm:pt modelId="{36F2438D-A8BB-4771-9DA7-5DF043180DC9}" type="sibTrans" cxnId="{9CF7AE66-7F3E-44E0-B879-230B4E81254E}">
      <dgm:prSet/>
      <dgm:spPr/>
      <dgm:t>
        <a:bodyPr/>
        <a:lstStyle/>
        <a:p>
          <a:endParaRPr lang="en-US"/>
        </a:p>
      </dgm:t>
    </dgm:pt>
    <dgm:pt modelId="{9FB05874-1EC2-4871-8C32-B3B2A0DBBB4B}">
      <dgm:prSet phldrT="[Texto]"/>
      <dgm:spPr/>
      <dgm:t>
        <a:bodyPr/>
        <a:lstStyle/>
        <a:p>
          <a:r>
            <a:rPr lang="en-US" dirty="0"/>
            <a:t>Constructing data </a:t>
          </a:r>
        </a:p>
        <a:p>
          <a:r>
            <a:rPr lang="en-US" dirty="0"/>
            <a:t>we have obtained </a:t>
          </a:r>
        </a:p>
        <a:p>
          <a:r>
            <a:rPr lang="en-US" dirty="0"/>
            <a:t>into a dictionary</a:t>
          </a:r>
        </a:p>
      </dgm:t>
    </dgm:pt>
    <dgm:pt modelId="{D8DEB497-F088-47A7-8587-170BBFBF13F1}" type="parTrans" cxnId="{B574A624-9795-486F-B8B2-0449B47789DD}">
      <dgm:prSet/>
      <dgm:spPr/>
      <dgm:t>
        <a:bodyPr/>
        <a:lstStyle/>
        <a:p>
          <a:endParaRPr lang="en-US"/>
        </a:p>
      </dgm:t>
    </dgm:pt>
    <dgm:pt modelId="{08BFED1E-465A-4EF5-9401-79083C9CB285}" type="sibTrans" cxnId="{B574A624-9795-486F-B8B2-0449B47789DD}">
      <dgm:prSet/>
      <dgm:spPr/>
      <dgm:t>
        <a:bodyPr/>
        <a:lstStyle/>
        <a:p>
          <a:endParaRPr lang="en-US"/>
        </a:p>
      </dgm:t>
    </dgm:pt>
    <dgm:pt modelId="{CD98309F-F32C-4F7F-B62C-38A5CFA5CFE4}">
      <dgm:prSet phldrT="[Texto]"/>
      <dgm:spPr/>
      <dgm:t>
        <a:bodyPr/>
        <a:lstStyle/>
        <a:p>
          <a:r>
            <a:rPr lang="en-US" dirty="0"/>
            <a:t>Exporting the data </a:t>
          </a:r>
        </a:p>
        <a:p>
          <a:r>
            <a:rPr lang="en-US" dirty="0"/>
            <a:t>to CSV</a:t>
          </a:r>
        </a:p>
      </dgm:t>
    </dgm:pt>
    <dgm:pt modelId="{67154F95-AB45-46FB-B369-878C39BC238C}" type="parTrans" cxnId="{6CDAF72E-0F5A-4F62-B7E8-CDB74CE740FA}">
      <dgm:prSet/>
      <dgm:spPr/>
      <dgm:t>
        <a:bodyPr/>
        <a:lstStyle/>
        <a:p>
          <a:endParaRPr lang="en-US"/>
        </a:p>
      </dgm:t>
    </dgm:pt>
    <dgm:pt modelId="{0CDCBB3B-5CE9-4E62-9B70-E6A76E4128AB}" type="sibTrans" cxnId="{6CDAF72E-0F5A-4F62-B7E8-CDB74CE740FA}">
      <dgm:prSet/>
      <dgm:spPr/>
      <dgm:t>
        <a:bodyPr/>
        <a:lstStyle/>
        <a:p>
          <a:endParaRPr lang="en-US"/>
        </a:p>
      </dgm:t>
    </dgm:pt>
    <dgm:pt modelId="{80567F74-4C33-442B-996E-3E300F350A53}">
      <dgm:prSet phldrT="[Texto]"/>
      <dgm:spPr/>
      <dgm:t>
        <a:bodyPr/>
        <a:lstStyle/>
        <a:p>
          <a:r>
            <a:rPr lang="en-US" dirty="0"/>
            <a:t>Creating a </a:t>
          </a:r>
          <a:r>
            <a:rPr lang="en-US" dirty="0" err="1"/>
            <a:t>dataframe</a:t>
          </a:r>
          <a:r>
            <a:rPr lang="en-US" dirty="0"/>
            <a:t> </a:t>
          </a:r>
        </a:p>
        <a:p>
          <a:r>
            <a:rPr lang="en-US" dirty="0"/>
            <a:t>from the dictionary</a:t>
          </a:r>
        </a:p>
      </dgm:t>
    </dgm:pt>
    <dgm:pt modelId="{9D5F6FC5-990C-4F75-8F23-AC6BACF50039}" type="sibTrans" cxnId="{AAF0BCDD-BE72-4C86-872E-7DAD530DE5F7}">
      <dgm:prSet/>
      <dgm:spPr/>
      <dgm:t>
        <a:bodyPr/>
        <a:lstStyle/>
        <a:p>
          <a:endParaRPr lang="en-US"/>
        </a:p>
      </dgm:t>
    </dgm:pt>
    <dgm:pt modelId="{6C346ACF-B3AF-4F77-9975-27972743940B}" type="parTrans" cxnId="{AAF0BCDD-BE72-4C86-872E-7DAD530DE5F7}">
      <dgm:prSet/>
      <dgm:spPr/>
      <dgm:t>
        <a:bodyPr/>
        <a:lstStyle/>
        <a:p>
          <a:endParaRPr lang="en-US"/>
        </a:p>
      </dgm:t>
    </dgm:pt>
    <dgm:pt modelId="{D9192599-1A78-461E-B4FF-63D58E5700A2}" type="pres">
      <dgm:prSet presAssocID="{3079BCC6-078E-49DB-9147-DF7B1E592D15}" presName="Name0" presStyleCnt="0">
        <dgm:presLayoutVars>
          <dgm:dir/>
          <dgm:resizeHandles val="exact"/>
        </dgm:presLayoutVars>
      </dgm:prSet>
      <dgm:spPr/>
    </dgm:pt>
    <dgm:pt modelId="{50B0AEBD-E53A-4598-B315-82D90F7BF336}" type="pres">
      <dgm:prSet presAssocID="{BEFF0EDD-DBA3-4B9A-9740-CEA6D15A2553}" presName="node" presStyleLbl="node1" presStyleIdx="0" presStyleCnt="7">
        <dgm:presLayoutVars>
          <dgm:bulletEnabled val="1"/>
        </dgm:presLayoutVars>
      </dgm:prSet>
      <dgm:spPr/>
    </dgm:pt>
    <dgm:pt modelId="{7785B061-9966-4E52-AB7D-58B564C722C1}" type="pres">
      <dgm:prSet presAssocID="{40D08675-0112-4614-AC3C-112FCF48E6D9}" presName="sibTrans" presStyleLbl="sibTrans1D1" presStyleIdx="0" presStyleCnt="6"/>
      <dgm:spPr/>
    </dgm:pt>
    <dgm:pt modelId="{80D0179C-7A72-41D3-8F01-965E76C198F5}" type="pres">
      <dgm:prSet presAssocID="{40D08675-0112-4614-AC3C-112FCF48E6D9}" presName="connectorText" presStyleLbl="sibTrans1D1" presStyleIdx="0" presStyleCnt="6"/>
      <dgm:spPr/>
    </dgm:pt>
    <dgm:pt modelId="{1073D0E0-BB10-440E-94FC-84DBDA37B5B1}" type="pres">
      <dgm:prSet presAssocID="{B8B9A70B-4D22-4B96-A5BA-3C092005CD24}" presName="node" presStyleLbl="node1" presStyleIdx="1" presStyleCnt="7">
        <dgm:presLayoutVars>
          <dgm:bulletEnabled val="1"/>
        </dgm:presLayoutVars>
      </dgm:prSet>
      <dgm:spPr/>
    </dgm:pt>
    <dgm:pt modelId="{8DA93BF4-9AA2-4EB8-9EAB-D2C6E4CEA888}" type="pres">
      <dgm:prSet presAssocID="{D61DEAEF-297B-499D-B317-949ED60B2ACD}" presName="sibTrans" presStyleLbl="sibTrans1D1" presStyleIdx="1" presStyleCnt="6"/>
      <dgm:spPr/>
    </dgm:pt>
    <dgm:pt modelId="{1169817C-2785-425C-9229-105BDB195702}" type="pres">
      <dgm:prSet presAssocID="{D61DEAEF-297B-499D-B317-949ED60B2ACD}" presName="connectorText" presStyleLbl="sibTrans1D1" presStyleIdx="1" presStyleCnt="6"/>
      <dgm:spPr/>
    </dgm:pt>
    <dgm:pt modelId="{4992E4EE-A665-42A0-AEB9-B152D68D7934}" type="pres">
      <dgm:prSet presAssocID="{26426F3C-C024-433A-9CE2-DA127AF41D64}" presName="node" presStyleLbl="node1" presStyleIdx="2" presStyleCnt="7">
        <dgm:presLayoutVars>
          <dgm:bulletEnabled val="1"/>
        </dgm:presLayoutVars>
      </dgm:prSet>
      <dgm:spPr/>
    </dgm:pt>
    <dgm:pt modelId="{66B3890D-4432-4AC7-A08B-5DD6938F6871}" type="pres">
      <dgm:prSet presAssocID="{BB96F95D-182D-4CF3-AAA0-6F506CD70E9C}" presName="sibTrans" presStyleLbl="sibTrans1D1" presStyleIdx="2" presStyleCnt="6"/>
      <dgm:spPr/>
    </dgm:pt>
    <dgm:pt modelId="{6F429CA0-0646-41F0-898D-9E589DA749FC}" type="pres">
      <dgm:prSet presAssocID="{BB96F95D-182D-4CF3-AAA0-6F506CD70E9C}" presName="connectorText" presStyleLbl="sibTrans1D1" presStyleIdx="2" presStyleCnt="6"/>
      <dgm:spPr/>
    </dgm:pt>
    <dgm:pt modelId="{B99DE30C-972D-4827-B373-1F1247ABBB98}" type="pres">
      <dgm:prSet presAssocID="{16AFAA2A-18FF-41C6-AA52-9FC84D415D29}" presName="node" presStyleLbl="node1" presStyleIdx="3" presStyleCnt="7">
        <dgm:presLayoutVars>
          <dgm:bulletEnabled val="1"/>
        </dgm:presLayoutVars>
      </dgm:prSet>
      <dgm:spPr/>
    </dgm:pt>
    <dgm:pt modelId="{24EEC740-94BC-4002-A5CF-79A6F2E7EF91}" type="pres">
      <dgm:prSet presAssocID="{36F2438D-A8BB-4771-9DA7-5DF043180DC9}" presName="sibTrans" presStyleLbl="sibTrans1D1" presStyleIdx="3" presStyleCnt="6"/>
      <dgm:spPr/>
    </dgm:pt>
    <dgm:pt modelId="{C45FDA93-54CF-4B36-B4E1-CE5AD9B8C7F0}" type="pres">
      <dgm:prSet presAssocID="{36F2438D-A8BB-4771-9DA7-5DF043180DC9}" presName="connectorText" presStyleLbl="sibTrans1D1" presStyleIdx="3" presStyleCnt="6"/>
      <dgm:spPr/>
    </dgm:pt>
    <dgm:pt modelId="{26B75359-4800-467D-9876-D44D9193B6A4}" type="pres">
      <dgm:prSet presAssocID="{80567F74-4C33-442B-996E-3E300F350A53}" presName="node" presStyleLbl="node1" presStyleIdx="4" presStyleCnt="7">
        <dgm:presLayoutVars>
          <dgm:bulletEnabled val="1"/>
        </dgm:presLayoutVars>
      </dgm:prSet>
      <dgm:spPr/>
    </dgm:pt>
    <dgm:pt modelId="{95DC6592-C08B-4215-9266-DDED57DAF038}" type="pres">
      <dgm:prSet presAssocID="{9D5F6FC5-990C-4F75-8F23-AC6BACF50039}" presName="sibTrans" presStyleLbl="sibTrans1D1" presStyleIdx="4" presStyleCnt="6"/>
      <dgm:spPr/>
    </dgm:pt>
    <dgm:pt modelId="{3C3B4EB8-978F-4B65-A4B9-EC319084CF08}" type="pres">
      <dgm:prSet presAssocID="{9D5F6FC5-990C-4F75-8F23-AC6BACF50039}" presName="connectorText" presStyleLbl="sibTrans1D1" presStyleIdx="4" presStyleCnt="6"/>
      <dgm:spPr/>
    </dgm:pt>
    <dgm:pt modelId="{99144B88-9C3C-41E7-87F1-4BD620A8F741}" type="pres">
      <dgm:prSet presAssocID="{9FB05874-1EC2-4871-8C32-B3B2A0DBBB4B}" presName="node" presStyleLbl="node1" presStyleIdx="5" presStyleCnt="7">
        <dgm:presLayoutVars>
          <dgm:bulletEnabled val="1"/>
        </dgm:presLayoutVars>
      </dgm:prSet>
      <dgm:spPr/>
    </dgm:pt>
    <dgm:pt modelId="{2FE2B4C0-9960-4AD5-9FFF-30FFFD1DC276}" type="pres">
      <dgm:prSet presAssocID="{08BFED1E-465A-4EF5-9401-79083C9CB285}" presName="sibTrans" presStyleLbl="sibTrans1D1" presStyleIdx="5" presStyleCnt="6"/>
      <dgm:spPr/>
    </dgm:pt>
    <dgm:pt modelId="{6EDE16FB-44CA-4D8E-82DC-6CB1B18EB6A4}" type="pres">
      <dgm:prSet presAssocID="{08BFED1E-465A-4EF5-9401-79083C9CB285}" presName="connectorText" presStyleLbl="sibTrans1D1" presStyleIdx="5" presStyleCnt="6"/>
      <dgm:spPr/>
    </dgm:pt>
    <dgm:pt modelId="{A652EE43-99EF-43BB-81BA-1CD7E1D055E9}" type="pres">
      <dgm:prSet presAssocID="{CD98309F-F32C-4F7F-B62C-38A5CFA5CFE4}" presName="node" presStyleLbl="node1" presStyleIdx="6" presStyleCnt="7">
        <dgm:presLayoutVars>
          <dgm:bulletEnabled val="1"/>
        </dgm:presLayoutVars>
      </dgm:prSet>
      <dgm:spPr/>
    </dgm:pt>
  </dgm:ptLst>
  <dgm:cxnLst>
    <dgm:cxn modelId="{C84CB90E-0DFB-439C-BDF6-1036172D32CE}" type="presOf" srcId="{3079BCC6-078E-49DB-9147-DF7B1E592D15}" destId="{D9192599-1A78-461E-B4FF-63D58E5700A2}" srcOrd="0" destOrd="0" presId="urn:microsoft.com/office/officeart/2005/8/layout/bProcess3"/>
    <dgm:cxn modelId="{C9C4F413-EECA-4051-BC14-300396871036}" type="presOf" srcId="{B8B9A70B-4D22-4B96-A5BA-3C092005CD24}" destId="{1073D0E0-BB10-440E-94FC-84DBDA37B5B1}" srcOrd="0" destOrd="0" presId="urn:microsoft.com/office/officeart/2005/8/layout/bProcess3"/>
    <dgm:cxn modelId="{B574A624-9795-486F-B8B2-0449B47789DD}" srcId="{3079BCC6-078E-49DB-9147-DF7B1E592D15}" destId="{9FB05874-1EC2-4871-8C32-B3B2A0DBBB4B}" srcOrd="5" destOrd="0" parTransId="{D8DEB497-F088-47A7-8587-170BBFBF13F1}" sibTransId="{08BFED1E-465A-4EF5-9401-79083C9CB285}"/>
    <dgm:cxn modelId="{6CDAF72E-0F5A-4F62-B7E8-CDB74CE740FA}" srcId="{3079BCC6-078E-49DB-9147-DF7B1E592D15}" destId="{CD98309F-F32C-4F7F-B62C-38A5CFA5CFE4}" srcOrd="6" destOrd="0" parTransId="{67154F95-AB45-46FB-B369-878C39BC238C}" sibTransId="{0CDCBB3B-5CE9-4E62-9B70-E6A76E4128AB}"/>
    <dgm:cxn modelId="{A87D3736-D038-495F-8B66-4AEF69FFADFD}" type="presOf" srcId="{36F2438D-A8BB-4771-9DA7-5DF043180DC9}" destId="{24EEC740-94BC-4002-A5CF-79A6F2E7EF91}" srcOrd="0" destOrd="0" presId="urn:microsoft.com/office/officeart/2005/8/layout/bProcess3"/>
    <dgm:cxn modelId="{47C5B836-258B-4B7C-92D5-447095C04F62}" type="presOf" srcId="{08BFED1E-465A-4EF5-9401-79083C9CB285}" destId="{2FE2B4C0-9960-4AD5-9FFF-30FFFD1DC276}" srcOrd="0" destOrd="0" presId="urn:microsoft.com/office/officeart/2005/8/layout/bProcess3"/>
    <dgm:cxn modelId="{6E1F1A37-06DE-480D-8483-1B20497D1F48}" type="presOf" srcId="{9FB05874-1EC2-4871-8C32-B3B2A0DBBB4B}" destId="{99144B88-9C3C-41E7-87F1-4BD620A8F741}" srcOrd="0" destOrd="0" presId="urn:microsoft.com/office/officeart/2005/8/layout/bProcess3"/>
    <dgm:cxn modelId="{BF532044-C64C-4A83-9AB9-4D45F26018AE}" type="presOf" srcId="{80567F74-4C33-442B-996E-3E300F350A53}" destId="{26B75359-4800-467D-9876-D44D9193B6A4}" srcOrd="0" destOrd="0" presId="urn:microsoft.com/office/officeart/2005/8/layout/bProcess3"/>
    <dgm:cxn modelId="{9CF7AE66-7F3E-44E0-B879-230B4E81254E}" srcId="{3079BCC6-078E-49DB-9147-DF7B1E592D15}" destId="{16AFAA2A-18FF-41C6-AA52-9FC84D415D29}" srcOrd="3" destOrd="0" parTransId="{FC8B5ADD-559F-41A7-891E-84C724A2F108}" sibTransId="{36F2438D-A8BB-4771-9DA7-5DF043180DC9}"/>
    <dgm:cxn modelId="{F10F1947-7924-4716-A77B-F9AB39E66442}" type="presOf" srcId="{D61DEAEF-297B-499D-B317-949ED60B2ACD}" destId="{1169817C-2785-425C-9229-105BDB195702}" srcOrd="1" destOrd="0" presId="urn:microsoft.com/office/officeart/2005/8/layout/bProcess3"/>
    <dgm:cxn modelId="{39D7CF6A-62F1-485E-AFA3-84D98F7C22EB}" type="presOf" srcId="{BB96F95D-182D-4CF3-AAA0-6F506CD70E9C}" destId="{6F429CA0-0646-41F0-898D-9E589DA749FC}" srcOrd="1" destOrd="0" presId="urn:microsoft.com/office/officeart/2005/8/layout/bProcess3"/>
    <dgm:cxn modelId="{5C66B251-D7DD-4747-BE89-9E42C0DB7D8B}" type="presOf" srcId="{D61DEAEF-297B-499D-B317-949ED60B2ACD}" destId="{8DA93BF4-9AA2-4EB8-9EAB-D2C6E4CEA888}" srcOrd="0" destOrd="0" presId="urn:microsoft.com/office/officeart/2005/8/layout/bProcess3"/>
    <dgm:cxn modelId="{F7E4AC52-4621-46DC-9F15-74F9806FE671}" type="presOf" srcId="{CD98309F-F32C-4F7F-B62C-38A5CFA5CFE4}" destId="{A652EE43-99EF-43BB-81BA-1CD7E1D055E9}" srcOrd="0" destOrd="0" presId="urn:microsoft.com/office/officeart/2005/8/layout/bProcess3"/>
    <dgm:cxn modelId="{AEEA937B-83A8-4E5C-9B3B-5CCC64195BF8}" type="presOf" srcId="{40D08675-0112-4614-AC3C-112FCF48E6D9}" destId="{7785B061-9966-4E52-AB7D-58B564C722C1}" srcOrd="0" destOrd="0" presId="urn:microsoft.com/office/officeart/2005/8/layout/bProcess3"/>
    <dgm:cxn modelId="{D3105D88-786E-4C1F-AECF-8E151C342982}" type="presOf" srcId="{36F2438D-A8BB-4771-9DA7-5DF043180DC9}" destId="{C45FDA93-54CF-4B36-B4E1-CE5AD9B8C7F0}" srcOrd="1" destOrd="0" presId="urn:microsoft.com/office/officeart/2005/8/layout/bProcess3"/>
    <dgm:cxn modelId="{E644588F-ACA9-4009-8CC0-195BD7AAB151}" type="presOf" srcId="{40D08675-0112-4614-AC3C-112FCF48E6D9}" destId="{80D0179C-7A72-41D3-8F01-965E76C198F5}" srcOrd="1" destOrd="0" presId="urn:microsoft.com/office/officeart/2005/8/layout/bProcess3"/>
    <dgm:cxn modelId="{ACFDAD90-52A3-4B6D-A18C-DDB686416D62}" type="presOf" srcId="{9D5F6FC5-990C-4F75-8F23-AC6BACF50039}" destId="{95DC6592-C08B-4215-9266-DDED57DAF038}" srcOrd="0" destOrd="0" presId="urn:microsoft.com/office/officeart/2005/8/layout/bProcess3"/>
    <dgm:cxn modelId="{8CEBDFA9-F2BB-45D7-81D6-FC501F18DA07}" type="presOf" srcId="{16AFAA2A-18FF-41C6-AA52-9FC84D415D29}" destId="{B99DE30C-972D-4827-B373-1F1247ABBB98}" srcOrd="0" destOrd="0" presId="urn:microsoft.com/office/officeart/2005/8/layout/bProcess3"/>
    <dgm:cxn modelId="{9266ACB6-DB58-4840-A54F-67B2ADB2B37E}" type="presOf" srcId="{9D5F6FC5-990C-4F75-8F23-AC6BACF50039}" destId="{3C3B4EB8-978F-4B65-A4B9-EC319084CF08}" srcOrd="1" destOrd="0" presId="urn:microsoft.com/office/officeart/2005/8/layout/bProcess3"/>
    <dgm:cxn modelId="{9CA596BA-875C-4F7A-896D-9618D58FF499}" type="presOf" srcId="{BEFF0EDD-DBA3-4B9A-9740-CEA6D15A2553}" destId="{50B0AEBD-E53A-4598-B315-82D90F7BF336}" srcOrd="0" destOrd="0" presId="urn:microsoft.com/office/officeart/2005/8/layout/bProcess3"/>
    <dgm:cxn modelId="{CE3257C4-328A-42AB-84FA-3EBE7B654545}" type="presOf" srcId="{BB96F95D-182D-4CF3-AAA0-6F506CD70E9C}" destId="{66B3890D-4432-4AC7-A08B-5DD6938F6871}" srcOrd="0" destOrd="0" presId="urn:microsoft.com/office/officeart/2005/8/layout/bProcess3"/>
    <dgm:cxn modelId="{BE23AACB-F16A-4ABD-99FB-8140F538A0EE}" srcId="{3079BCC6-078E-49DB-9147-DF7B1E592D15}" destId="{26426F3C-C024-433A-9CE2-DA127AF41D64}" srcOrd="2" destOrd="0" parTransId="{E8BFDE6E-0CBD-4751-B139-65B90A499D5C}" sibTransId="{BB96F95D-182D-4CF3-AAA0-6F506CD70E9C}"/>
    <dgm:cxn modelId="{272D49D3-D2D2-48F6-8473-BF55F2B972DC}" srcId="{3079BCC6-078E-49DB-9147-DF7B1E592D15}" destId="{B8B9A70B-4D22-4B96-A5BA-3C092005CD24}" srcOrd="1" destOrd="0" parTransId="{F4C20DBF-7020-481C-AC59-49D9D3465A61}" sibTransId="{D61DEAEF-297B-499D-B317-949ED60B2ACD}"/>
    <dgm:cxn modelId="{7C8F1CD9-0942-445C-924A-826F458A32F7}" type="presOf" srcId="{26426F3C-C024-433A-9CE2-DA127AF41D64}" destId="{4992E4EE-A665-42A0-AEB9-B152D68D7934}" srcOrd="0" destOrd="0" presId="urn:microsoft.com/office/officeart/2005/8/layout/bProcess3"/>
    <dgm:cxn modelId="{AAF0BCDD-BE72-4C86-872E-7DAD530DE5F7}" srcId="{3079BCC6-078E-49DB-9147-DF7B1E592D15}" destId="{80567F74-4C33-442B-996E-3E300F350A53}" srcOrd="4" destOrd="0" parTransId="{6C346ACF-B3AF-4F77-9975-27972743940B}" sibTransId="{9D5F6FC5-990C-4F75-8F23-AC6BACF50039}"/>
    <dgm:cxn modelId="{4E7E55FC-A46C-4075-8F98-ED30CE3F9FBD}" type="presOf" srcId="{08BFED1E-465A-4EF5-9401-79083C9CB285}" destId="{6EDE16FB-44CA-4D8E-82DC-6CB1B18EB6A4}" srcOrd="1" destOrd="0" presId="urn:microsoft.com/office/officeart/2005/8/layout/bProcess3"/>
    <dgm:cxn modelId="{3D6A03FD-635A-483C-BBFC-76616BB722E9}" srcId="{3079BCC6-078E-49DB-9147-DF7B1E592D15}" destId="{BEFF0EDD-DBA3-4B9A-9740-CEA6D15A2553}" srcOrd="0" destOrd="0" parTransId="{15E600FD-9D24-44F5-A729-CD30F9AF1521}" sibTransId="{40D08675-0112-4614-AC3C-112FCF48E6D9}"/>
    <dgm:cxn modelId="{CFD3345F-137F-4D5F-B373-C4CC03FD5797}" type="presParOf" srcId="{D9192599-1A78-461E-B4FF-63D58E5700A2}" destId="{50B0AEBD-E53A-4598-B315-82D90F7BF336}" srcOrd="0" destOrd="0" presId="urn:microsoft.com/office/officeart/2005/8/layout/bProcess3"/>
    <dgm:cxn modelId="{3F1D144A-5B94-488B-87DE-C4C040B87972}" type="presParOf" srcId="{D9192599-1A78-461E-B4FF-63D58E5700A2}" destId="{7785B061-9966-4E52-AB7D-58B564C722C1}" srcOrd="1" destOrd="0" presId="urn:microsoft.com/office/officeart/2005/8/layout/bProcess3"/>
    <dgm:cxn modelId="{581854A8-4681-4996-BB21-990634390F23}" type="presParOf" srcId="{7785B061-9966-4E52-AB7D-58B564C722C1}" destId="{80D0179C-7A72-41D3-8F01-965E76C198F5}" srcOrd="0" destOrd="0" presId="urn:microsoft.com/office/officeart/2005/8/layout/bProcess3"/>
    <dgm:cxn modelId="{9144D2CC-1A08-462A-AB67-DE40A8F5A34E}" type="presParOf" srcId="{D9192599-1A78-461E-B4FF-63D58E5700A2}" destId="{1073D0E0-BB10-440E-94FC-84DBDA37B5B1}" srcOrd="2" destOrd="0" presId="urn:microsoft.com/office/officeart/2005/8/layout/bProcess3"/>
    <dgm:cxn modelId="{85B2DE81-8A9C-4E99-9126-95589090760D}" type="presParOf" srcId="{D9192599-1A78-461E-B4FF-63D58E5700A2}" destId="{8DA93BF4-9AA2-4EB8-9EAB-D2C6E4CEA888}" srcOrd="3" destOrd="0" presId="urn:microsoft.com/office/officeart/2005/8/layout/bProcess3"/>
    <dgm:cxn modelId="{AE13B36C-FA7B-4D16-A3CB-006D47CC94C3}" type="presParOf" srcId="{8DA93BF4-9AA2-4EB8-9EAB-D2C6E4CEA888}" destId="{1169817C-2785-425C-9229-105BDB195702}" srcOrd="0" destOrd="0" presId="urn:microsoft.com/office/officeart/2005/8/layout/bProcess3"/>
    <dgm:cxn modelId="{F8913CC3-9D8B-405E-B33A-5AC1A35C8B80}" type="presParOf" srcId="{D9192599-1A78-461E-B4FF-63D58E5700A2}" destId="{4992E4EE-A665-42A0-AEB9-B152D68D7934}" srcOrd="4" destOrd="0" presId="urn:microsoft.com/office/officeart/2005/8/layout/bProcess3"/>
    <dgm:cxn modelId="{DE06F0A5-FE28-4207-8149-5A9273F6ED28}" type="presParOf" srcId="{D9192599-1A78-461E-B4FF-63D58E5700A2}" destId="{66B3890D-4432-4AC7-A08B-5DD6938F6871}" srcOrd="5" destOrd="0" presId="urn:microsoft.com/office/officeart/2005/8/layout/bProcess3"/>
    <dgm:cxn modelId="{0FED03B4-852D-47CB-990E-898F5F29BAF9}" type="presParOf" srcId="{66B3890D-4432-4AC7-A08B-5DD6938F6871}" destId="{6F429CA0-0646-41F0-898D-9E589DA749FC}" srcOrd="0" destOrd="0" presId="urn:microsoft.com/office/officeart/2005/8/layout/bProcess3"/>
    <dgm:cxn modelId="{A1201378-7685-43AE-88B8-5EC06A988B8A}" type="presParOf" srcId="{D9192599-1A78-461E-B4FF-63D58E5700A2}" destId="{B99DE30C-972D-4827-B373-1F1247ABBB98}" srcOrd="6" destOrd="0" presId="urn:microsoft.com/office/officeart/2005/8/layout/bProcess3"/>
    <dgm:cxn modelId="{ADEC2892-3BFB-4FFD-B230-697D5FEE0052}" type="presParOf" srcId="{D9192599-1A78-461E-B4FF-63D58E5700A2}" destId="{24EEC740-94BC-4002-A5CF-79A6F2E7EF91}" srcOrd="7" destOrd="0" presId="urn:microsoft.com/office/officeart/2005/8/layout/bProcess3"/>
    <dgm:cxn modelId="{CE63ED17-7C3F-4145-8746-DBED3917D04C}" type="presParOf" srcId="{24EEC740-94BC-4002-A5CF-79A6F2E7EF91}" destId="{C45FDA93-54CF-4B36-B4E1-CE5AD9B8C7F0}" srcOrd="0" destOrd="0" presId="urn:microsoft.com/office/officeart/2005/8/layout/bProcess3"/>
    <dgm:cxn modelId="{CF0D5374-C471-48AD-B71F-29F49D821432}" type="presParOf" srcId="{D9192599-1A78-461E-B4FF-63D58E5700A2}" destId="{26B75359-4800-467D-9876-D44D9193B6A4}" srcOrd="8" destOrd="0" presId="urn:microsoft.com/office/officeart/2005/8/layout/bProcess3"/>
    <dgm:cxn modelId="{397807E5-877B-43DE-B749-194035BD259F}" type="presParOf" srcId="{D9192599-1A78-461E-B4FF-63D58E5700A2}" destId="{95DC6592-C08B-4215-9266-DDED57DAF038}" srcOrd="9" destOrd="0" presId="urn:microsoft.com/office/officeart/2005/8/layout/bProcess3"/>
    <dgm:cxn modelId="{9A3C0D5F-8ACB-4A0E-82BB-3318A199DB33}" type="presParOf" srcId="{95DC6592-C08B-4215-9266-DDED57DAF038}" destId="{3C3B4EB8-978F-4B65-A4B9-EC319084CF08}" srcOrd="0" destOrd="0" presId="urn:microsoft.com/office/officeart/2005/8/layout/bProcess3"/>
    <dgm:cxn modelId="{A4006BCB-1B3C-4EC3-B5EC-B6C02D954616}" type="presParOf" srcId="{D9192599-1A78-461E-B4FF-63D58E5700A2}" destId="{99144B88-9C3C-41E7-87F1-4BD620A8F741}" srcOrd="10" destOrd="0" presId="urn:microsoft.com/office/officeart/2005/8/layout/bProcess3"/>
    <dgm:cxn modelId="{35246AB5-5C8C-4A78-B0F5-DC93AB68CFEB}" type="presParOf" srcId="{D9192599-1A78-461E-B4FF-63D58E5700A2}" destId="{2FE2B4C0-9960-4AD5-9FFF-30FFFD1DC276}" srcOrd="11" destOrd="0" presId="urn:microsoft.com/office/officeart/2005/8/layout/bProcess3"/>
    <dgm:cxn modelId="{E58F661C-C939-4C6B-9996-FD2314A9F21A}" type="presParOf" srcId="{2FE2B4C0-9960-4AD5-9FFF-30FFFD1DC276}" destId="{6EDE16FB-44CA-4D8E-82DC-6CB1B18EB6A4}" srcOrd="0" destOrd="0" presId="urn:microsoft.com/office/officeart/2005/8/layout/bProcess3"/>
    <dgm:cxn modelId="{A95E6056-0F2A-47A4-A0B9-FEA09A28AB5B}" type="presParOf" srcId="{D9192599-1A78-461E-B4FF-63D58E5700A2}" destId="{A652EE43-99EF-43BB-81BA-1CD7E1D055E9}" srcOrd="12" destOrd="0" presId="urn:microsoft.com/office/officeart/2005/8/layout/b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68F1CB-E585-4D27-95B8-C29892E4A8B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4C17A33-DAB5-49C3-B892-27F2A3B03E66}">
      <dgm:prSet phldrT="[Texto]"/>
      <dgm:spPr/>
      <dgm:t>
        <a:bodyPr/>
        <a:lstStyle/>
        <a:p>
          <a:r>
            <a:rPr lang="en-US" dirty="0"/>
            <a:t>Requesting </a:t>
          </a:r>
        </a:p>
        <a:p>
          <a:r>
            <a:rPr lang="en-US" dirty="0"/>
            <a:t>Falcon 9 launch </a:t>
          </a:r>
        </a:p>
        <a:p>
          <a:r>
            <a:rPr lang="en-US" dirty="0"/>
            <a:t>data from </a:t>
          </a:r>
        </a:p>
        <a:p>
          <a:r>
            <a:rPr lang="en-US" dirty="0"/>
            <a:t>Wikipedia</a:t>
          </a:r>
        </a:p>
      </dgm:t>
    </dgm:pt>
    <dgm:pt modelId="{4378E4FC-6CAE-4960-B59D-9955529C81FD}" type="parTrans" cxnId="{1BABBF55-46E9-4723-994D-44E45EFBB823}">
      <dgm:prSet/>
      <dgm:spPr/>
      <dgm:t>
        <a:bodyPr/>
        <a:lstStyle/>
        <a:p>
          <a:endParaRPr lang="en-US"/>
        </a:p>
      </dgm:t>
    </dgm:pt>
    <dgm:pt modelId="{5B941E34-A6D2-4FD6-8548-C3B243F4FB08}" type="sibTrans" cxnId="{1BABBF55-46E9-4723-994D-44E45EFBB823}">
      <dgm:prSet/>
      <dgm:spPr/>
      <dgm:t>
        <a:bodyPr/>
        <a:lstStyle/>
        <a:p>
          <a:endParaRPr lang="en-US"/>
        </a:p>
      </dgm:t>
    </dgm:pt>
    <dgm:pt modelId="{13674B8F-A12F-4AC6-A3F7-70A69C3A66DD}">
      <dgm:prSet phldrT="[Texto]"/>
      <dgm:spPr/>
      <dgm:t>
        <a:bodyPr/>
        <a:lstStyle/>
        <a:p>
          <a:r>
            <a:rPr lang="en-US" dirty="0"/>
            <a:t>Creating a </a:t>
          </a:r>
        </a:p>
        <a:p>
          <a:r>
            <a:rPr lang="en-US" dirty="0" err="1"/>
            <a:t>BeautifulSoup</a:t>
          </a:r>
          <a:r>
            <a:rPr lang="en-US" dirty="0"/>
            <a:t> object </a:t>
          </a:r>
        </a:p>
        <a:p>
          <a:r>
            <a:rPr lang="en-US" dirty="0"/>
            <a:t>from the HTML </a:t>
          </a:r>
        </a:p>
        <a:p>
          <a:r>
            <a:rPr lang="en-US" dirty="0"/>
            <a:t>response</a:t>
          </a:r>
        </a:p>
      </dgm:t>
    </dgm:pt>
    <dgm:pt modelId="{3B7C3F02-1D68-4A65-A6AE-D56E52725383}" type="parTrans" cxnId="{301D642A-74A7-488B-B1EF-E0A75C3C3AF8}">
      <dgm:prSet/>
      <dgm:spPr/>
      <dgm:t>
        <a:bodyPr/>
        <a:lstStyle/>
        <a:p>
          <a:endParaRPr lang="en-US"/>
        </a:p>
      </dgm:t>
    </dgm:pt>
    <dgm:pt modelId="{BFD64A74-406E-4FB9-9013-C272B908DEA2}" type="sibTrans" cxnId="{301D642A-74A7-488B-B1EF-E0A75C3C3AF8}">
      <dgm:prSet/>
      <dgm:spPr/>
      <dgm:t>
        <a:bodyPr/>
        <a:lstStyle/>
        <a:p>
          <a:endParaRPr lang="en-US"/>
        </a:p>
      </dgm:t>
    </dgm:pt>
    <dgm:pt modelId="{FE208E1F-58A7-4509-84AA-2FF752F1771F}">
      <dgm:prSet phldrT="[Texto]"/>
      <dgm:spPr/>
      <dgm:t>
        <a:bodyPr/>
        <a:lstStyle/>
        <a:p>
          <a:r>
            <a:rPr lang="en-US" dirty="0"/>
            <a:t>Extracting </a:t>
          </a:r>
        </a:p>
        <a:p>
          <a:r>
            <a:rPr lang="en-US" dirty="0"/>
            <a:t>all column names </a:t>
          </a:r>
        </a:p>
        <a:p>
          <a:r>
            <a:rPr lang="en-US" dirty="0"/>
            <a:t>from the HTML table </a:t>
          </a:r>
        </a:p>
        <a:p>
          <a:r>
            <a:rPr lang="en-US" dirty="0"/>
            <a:t>header</a:t>
          </a:r>
        </a:p>
      </dgm:t>
    </dgm:pt>
    <dgm:pt modelId="{E45FAEED-EE5E-41BD-936F-CE3678B5209D}" type="parTrans" cxnId="{B104A133-3BB2-4216-8D81-EB6F62E86334}">
      <dgm:prSet/>
      <dgm:spPr/>
      <dgm:t>
        <a:bodyPr/>
        <a:lstStyle/>
        <a:p>
          <a:endParaRPr lang="en-US"/>
        </a:p>
      </dgm:t>
    </dgm:pt>
    <dgm:pt modelId="{9DB191A2-9F9A-40D7-BB16-A36B085785E9}" type="sibTrans" cxnId="{B104A133-3BB2-4216-8D81-EB6F62E86334}">
      <dgm:prSet/>
      <dgm:spPr/>
      <dgm:t>
        <a:bodyPr/>
        <a:lstStyle/>
        <a:p>
          <a:endParaRPr lang="en-US"/>
        </a:p>
      </dgm:t>
    </dgm:pt>
    <dgm:pt modelId="{24F15DCC-AB69-480F-970A-BDBB94F1EF77}">
      <dgm:prSet phldrT="[Texto]"/>
      <dgm:spPr/>
      <dgm:t>
        <a:bodyPr/>
        <a:lstStyle/>
        <a:p>
          <a:r>
            <a:rPr lang="en-US" dirty="0"/>
            <a:t>Collecting the data </a:t>
          </a:r>
        </a:p>
        <a:p>
          <a:r>
            <a:rPr lang="en-US" dirty="0"/>
            <a:t>by parsing </a:t>
          </a:r>
        </a:p>
        <a:p>
          <a:r>
            <a:rPr lang="en-US" dirty="0"/>
            <a:t>HTML tables</a:t>
          </a:r>
        </a:p>
      </dgm:t>
    </dgm:pt>
    <dgm:pt modelId="{17CE8B50-092C-445B-A944-C7493B3E8610}" type="parTrans" cxnId="{9C984701-8225-47D9-8A01-031B2287ACA9}">
      <dgm:prSet/>
      <dgm:spPr/>
      <dgm:t>
        <a:bodyPr/>
        <a:lstStyle/>
        <a:p>
          <a:endParaRPr lang="en-US"/>
        </a:p>
      </dgm:t>
    </dgm:pt>
    <dgm:pt modelId="{6C7A7B34-8ED2-4C4F-B7F6-431BC58A1F07}" type="sibTrans" cxnId="{9C984701-8225-47D9-8A01-031B2287ACA9}">
      <dgm:prSet/>
      <dgm:spPr/>
      <dgm:t>
        <a:bodyPr/>
        <a:lstStyle/>
        <a:p>
          <a:endParaRPr lang="en-US"/>
        </a:p>
      </dgm:t>
    </dgm:pt>
    <dgm:pt modelId="{7ADB1870-99A7-4BA6-A523-F2737701C3CE}">
      <dgm:prSet phldrT="[Texto]"/>
      <dgm:spPr/>
      <dgm:t>
        <a:bodyPr/>
        <a:lstStyle/>
        <a:p>
          <a:r>
            <a:rPr lang="en-US" dirty="0"/>
            <a:t>Constructing data </a:t>
          </a:r>
        </a:p>
        <a:p>
          <a:r>
            <a:rPr lang="en-US" dirty="0"/>
            <a:t>we have obtained </a:t>
          </a:r>
        </a:p>
        <a:p>
          <a:r>
            <a:rPr lang="en-US" dirty="0"/>
            <a:t>into a dictionary</a:t>
          </a:r>
        </a:p>
      </dgm:t>
    </dgm:pt>
    <dgm:pt modelId="{E682D58F-7F88-47BF-973B-F094C7DDDF84}" type="parTrans" cxnId="{9136474C-39DE-4FA9-A497-0F741A41AE76}">
      <dgm:prSet/>
      <dgm:spPr/>
      <dgm:t>
        <a:bodyPr/>
        <a:lstStyle/>
        <a:p>
          <a:endParaRPr lang="en-US"/>
        </a:p>
      </dgm:t>
    </dgm:pt>
    <dgm:pt modelId="{50A47B69-0DC7-4142-B3FF-B6186AC1395F}" type="sibTrans" cxnId="{9136474C-39DE-4FA9-A497-0F741A41AE76}">
      <dgm:prSet/>
      <dgm:spPr/>
      <dgm:t>
        <a:bodyPr/>
        <a:lstStyle/>
        <a:p>
          <a:endParaRPr lang="en-US"/>
        </a:p>
      </dgm:t>
    </dgm:pt>
    <dgm:pt modelId="{AC5EFC43-AA7B-4A04-B6E3-1FB381BFCE9B}">
      <dgm:prSet phldrT="[Texto]"/>
      <dgm:spPr/>
      <dgm:t>
        <a:bodyPr/>
        <a:lstStyle/>
        <a:p>
          <a:r>
            <a:rPr lang="en-US" dirty="0"/>
            <a:t>Creating a </a:t>
          </a:r>
          <a:r>
            <a:rPr lang="en-US" dirty="0" err="1"/>
            <a:t>dataframe</a:t>
          </a:r>
          <a:r>
            <a:rPr lang="en-US" dirty="0"/>
            <a:t> from the dictionary</a:t>
          </a:r>
        </a:p>
      </dgm:t>
    </dgm:pt>
    <dgm:pt modelId="{0C7DF5A3-A275-4066-9799-410147E835CF}" type="parTrans" cxnId="{4F853A54-F082-4191-9193-27359944E9EE}">
      <dgm:prSet/>
      <dgm:spPr/>
      <dgm:t>
        <a:bodyPr/>
        <a:lstStyle/>
        <a:p>
          <a:endParaRPr lang="en-US"/>
        </a:p>
      </dgm:t>
    </dgm:pt>
    <dgm:pt modelId="{BC7FE49D-A581-4F84-8AB9-F200FE5B0E7E}" type="sibTrans" cxnId="{4F853A54-F082-4191-9193-27359944E9EE}">
      <dgm:prSet/>
      <dgm:spPr/>
      <dgm:t>
        <a:bodyPr/>
        <a:lstStyle/>
        <a:p>
          <a:endParaRPr lang="en-US"/>
        </a:p>
      </dgm:t>
    </dgm:pt>
    <dgm:pt modelId="{109AF3E4-1954-43A6-9D8A-2947006C9845}">
      <dgm:prSet phldrT="[Texto]"/>
      <dgm:spPr/>
      <dgm:t>
        <a:bodyPr/>
        <a:lstStyle/>
        <a:p>
          <a:r>
            <a:rPr lang="en-US" dirty="0"/>
            <a:t>Exporting the data to CSV</a:t>
          </a:r>
        </a:p>
      </dgm:t>
    </dgm:pt>
    <dgm:pt modelId="{33F8A80D-6DFF-4F8E-8979-54D4A949B0BD}" type="parTrans" cxnId="{EC068B7A-47A6-484C-A4E1-C7340FE3BA01}">
      <dgm:prSet/>
      <dgm:spPr/>
      <dgm:t>
        <a:bodyPr/>
        <a:lstStyle/>
        <a:p>
          <a:endParaRPr lang="en-US"/>
        </a:p>
      </dgm:t>
    </dgm:pt>
    <dgm:pt modelId="{F6DC33F4-0ACA-4039-884E-887E4CD47C69}" type="sibTrans" cxnId="{EC068B7A-47A6-484C-A4E1-C7340FE3BA01}">
      <dgm:prSet/>
      <dgm:spPr/>
      <dgm:t>
        <a:bodyPr/>
        <a:lstStyle/>
        <a:p>
          <a:endParaRPr lang="en-US"/>
        </a:p>
      </dgm:t>
    </dgm:pt>
    <dgm:pt modelId="{9C92AF77-D513-4CA1-BD55-A45487FAD218}" type="pres">
      <dgm:prSet presAssocID="{0F68F1CB-E585-4D27-95B8-C29892E4A8BC}" presName="Name0" presStyleCnt="0">
        <dgm:presLayoutVars>
          <dgm:dir/>
          <dgm:animLvl val="lvl"/>
          <dgm:resizeHandles val="exact"/>
        </dgm:presLayoutVars>
      </dgm:prSet>
      <dgm:spPr/>
    </dgm:pt>
    <dgm:pt modelId="{CDF7C832-6948-45C9-8CB9-25D3803B6FA2}" type="pres">
      <dgm:prSet presAssocID="{14C17A33-DAB5-49C3-B892-27F2A3B03E66}" presName="linNode" presStyleCnt="0"/>
      <dgm:spPr/>
    </dgm:pt>
    <dgm:pt modelId="{C5B1B66D-E1D2-4906-A895-3E09B7CD2014}" type="pres">
      <dgm:prSet presAssocID="{14C17A33-DAB5-49C3-B892-27F2A3B03E66}" presName="parentText" presStyleLbl="node1" presStyleIdx="0" presStyleCnt="7">
        <dgm:presLayoutVars>
          <dgm:chMax val="1"/>
          <dgm:bulletEnabled val="1"/>
        </dgm:presLayoutVars>
      </dgm:prSet>
      <dgm:spPr/>
    </dgm:pt>
    <dgm:pt modelId="{77D3C267-D500-4018-B282-63615E719A1E}" type="pres">
      <dgm:prSet presAssocID="{5B941E34-A6D2-4FD6-8548-C3B243F4FB08}" presName="sp" presStyleCnt="0"/>
      <dgm:spPr/>
    </dgm:pt>
    <dgm:pt modelId="{CAB3FD10-4A47-48DA-8FAF-AEAAD13369E3}" type="pres">
      <dgm:prSet presAssocID="{13674B8F-A12F-4AC6-A3F7-70A69C3A66DD}" presName="linNode" presStyleCnt="0"/>
      <dgm:spPr/>
    </dgm:pt>
    <dgm:pt modelId="{0556BA76-D911-4353-BD55-04EA61921E48}" type="pres">
      <dgm:prSet presAssocID="{13674B8F-A12F-4AC6-A3F7-70A69C3A66DD}" presName="parentText" presStyleLbl="node1" presStyleIdx="1" presStyleCnt="7">
        <dgm:presLayoutVars>
          <dgm:chMax val="1"/>
          <dgm:bulletEnabled val="1"/>
        </dgm:presLayoutVars>
      </dgm:prSet>
      <dgm:spPr/>
    </dgm:pt>
    <dgm:pt modelId="{85413C19-39E3-4564-9723-4E2A5787E6DE}" type="pres">
      <dgm:prSet presAssocID="{BFD64A74-406E-4FB9-9013-C272B908DEA2}" presName="sp" presStyleCnt="0"/>
      <dgm:spPr/>
    </dgm:pt>
    <dgm:pt modelId="{A5A9D174-723D-4F1F-A99F-0E4E5856EC47}" type="pres">
      <dgm:prSet presAssocID="{FE208E1F-58A7-4509-84AA-2FF752F1771F}" presName="linNode" presStyleCnt="0"/>
      <dgm:spPr/>
    </dgm:pt>
    <dgm:pt modelId="{6C4F4621-2DE9-4CC4-9C26-F8BC25776209}" type="pres">
      <dgm:prSet presAssocID="{FE208E1F-58A7-4509-84AA-2FF752F1771F}" presName="parentText" presStyleLbl="node1" presStyleIdx="2" presStyleCnt="7">
        <dgm:presLayoutVars>
          <dgm:chMax val="1"/>
          <dgm:bulletEnabled val="1"/>
        </dgm:presLayoutVars>
      </dgm:prSet>
      <dgm:spPr/>
    </dgm:pt>
    <dgm:pt modelId="{44891DE3-5053-4622-BBD9-EC1D919E8DBC}" type="pres">
      <dgm:prSet presAssocID="{9DB191A2-9F9A-40D7-BB16-A36B085785E9}" presName="sp" presStyleCnt="0"/>
      <dgm:spPr/>
    </dgm:pt>
    <dgm:pt modelId="{70EF3CA8-9B96-45B1-B97F-B8318ACF8674}" type="pres">
      <dgm:prSet presAssocID="{24F15DCC-AB69-480F-970A-BDBB94F1EF77}" presName="linNode" presStyleCnt="0"/>
      <dgm:spPr/>
    </dgm:pt>
    <dgm:pt modelId="{7CC2E465-869F-45CC-8E0B-8423A31619E6}" type="pres">
      <dgm:prSet presAssocID="{24F15DCC-AB69-480F-970A-BDBB94F1EF77}" presName="parentText" presStyleLbl="node1" presStyleIdx="3" presStyleCnt="7" custLinFactNeighborX="-713">
        <dgm:presLayoutVars>
          <dgm:chMax val="1"/>
          <dgm:bulletEnabled val="1"/>
        </dgm:presLayoutVars>
      </dgm:prSet>
      <dgm:spPr/>
    </dgm:pt>
    <dgm:pt modelId="{F36673E4-128B-4B04-893A-4FB4A11C067D}" type="pres">
      <dgm:prSet presAssocID="{6C7A7B34-8ED2-4C4F-B7F6-431BC58A1F07}" presName="sp" presStyleCnt="0"/>
      <dgm:spPr/>
    </dgm:pt>
    <dgm:pt modelId="{96EF4E59-8846-4D98-94AC-DBE0D4D1141F}" type="pres">
      <dgm:prSet presAssocID="{7ADB1870-99A7-4BA6-A523-F2737701C3CE}" presName="linNode" presStyleCnt="0"/>
      <dgm:spPr/>
    </dgm:pt>
    <dgm:pt modelId="{D60303B4-347A-4661-978B-84342989C1D6}" type="pres">
      <dgm:prSet presAssocID="{7ADB1870-99A7-4BA6-A523-F2737701C3CE}" presName="parentText" presStyleLbl="node1" presStyleIdx="4" presStyleCnt="7">
        <dgm:presLayoutVars>
          <dgm:chMax val="1"/>
          <dgm:bulletEnabled val="1"/>
        </dgm:presLayoutVars>
      </dgm:prSet>
      <dgm:spPr/>
    </dgm:pt>
    <dgm:pt modelId="{441BDE11-E6C1-4B7B-A32D-4FE8DD2874CC}" type="pres">
      <dgm:prSet presAssocID="{50A47B69-0DC7-4142-B3FF-B6186AC1395F}" presName="sp" presStyleCnt="0"/>
      <dgm:spPr/>
    </dgm:pt>
    <dgm:pt modelId="{1469BAED-E02A-4669-B448-3E08E6CAA392}" type="pres">
      <dgm:prSet presAssocID="{AC5EFC43-AA7B-4A04-B6E3-1FB381BFCE9B}" presName="linNode" presStyleCnt="0"/>
      <dgm:spPr/>
    </dgm:pt>
    <dgm:pt modelId="{2C372A0D-D12F-4211-8B38-F8CD1FE517AE}" type="pres">
      <dgm:prSet presAssocID="{AC5EFC43-AA7B-4A04-B6E3-1FB381BFCE9B}" presName="parentText" presStyleLbl="node1" presStyleIdx="5" presStyleCnt="7">
        <dgm:presLayoutVars>
          <dgm:chMax val="1"/>
          <dgm:bulletEnabled val="1"/>
        </dgm:presLayoutVars>
      </dgm:prSet>
      <dgm:spPr/>
    </dgm:pt>
    <dgm:pt modelId="{372FEDB0-2DE3-4E82-AA32-7616E6BABD6C}" type="pres">
      <dgm:prSet presAssocID="{BC7FE49D-A581-4F84-8AB9-F200FE5B0E7E}" presName="sp" presStyleCnt="0"/>
      <dgm:spPr/>
    </dgm:pt>
    <dgm:pt modelId="{A7E577D4-D97C-4298-BFB9-39009E5B4769}" type="pres">
      <dgm:prSet presAssocID="{109AF3E4-1954-43A6-9D8A-2947006C9845}" presName="linNode" presStyleCnt="0"/>
      <dgm:spPr/>
    </dgm:pt>
    <dgm:pt modelId="{0EAC11A7-D5AE-4DB8-AB76-3F9F4A31B12A}" type="pres">
      <dgm:prSet presAssocID="{109AF3E4-1954-43A6-9D8A-2947006C9845}" presName="parentText" presStyleLbl="node1" presStyleIdx="6" presStyleCnt="7">
        <dgm:presLayoutVars>
          <dgm:chMax val="1"/>
          <dgm:bulletEnabled val="1"/>
        </dgm:presLayoutVars>
      </dgm:prSet>
      <dgm:spPr/>
    </dgm:pt>
  </dgm:ptLst>
  <dgm:cxnLst>
    <dgm:cxn modelId="{9C984701-8225-47D9-8A01-031B2287ACA9}" srcId="{0F68F1CB-E585-4D27-95B8-C29892E4A8BC}" destId="{24F15DCC-AB69-480F-970A-BDBB94F1EF77}" srcOrd="3" destOrd="0" parTransId="{17CE8B50-092C-445B-A944-C7493B3E8610}" sibTransId="{6C7A7B34-8ED2-4C4F-B7F6-431BC58A1F07}"/>
    <dgm:cxn modelId="{8DF9A725-62A9-4123-9B35-DC041F114FCF}" type="presOf" srcId="{109AF3E4-1954-43A6-9D8A-2947006C9845}" destId="{0EAC11A7-D5AE-4DB8-AB76-3F9F4A31B12A}" srcOrd="0" destOrd="0" presId="urn:microsoft.com/office/officeart/2005/8/layout/vList5"/>
    <dgm:cxn modelId="{301D642A-74A7-488B-B1EF-E0A75C3C3AF8}" srcId="{0F68F1CB-E585-4D27-95B8-C29892E4A8BC}" destId="{13674B8F-A12F-4AC6-A3F7-70A69C3A66DD}" srcOrd="1" destOrd="0" parTransId="{3B7C3F02-1D68-4A65-A6AE-D56E52725383}" sibTransId="{BFD64A74-406E-4FB9-9013-C272B908DEA2}"/>
    <dgm:cxn modelId="{03988A2A-D1EE-4081-AEE3-61ED19F7D309}" type="presOf" srcId="{AC5EFC43-AA7B-4A04-B6E3-1FB381BFCE9B}" destId="{2C372A0D-D12F-4211-8B38-F8CD1FE517AE}" srcOrd="0" destOrd="0" presId="urn:microsoft.com/office/officeart/2005/8/layout/vList5"/>
    <dgm:cxn modelId="{B104A133-3BB2-4216-8D81-EB6F62E86334}" srcId="{0F68F1CB-E585-4D27-95B8-C29892E4A8BC}" destId="{FE208E1F-58A7-4509-84AA-2FF752F1771F}" srcOrd="2" destOrd="0" parTransId="{E45FAEED-EE5E-41BD-936F-CE3678B5209D}" sibTransId="{9DB191A2-9F9A-40D7-BB16-A36B085785E9}"/>
    <dgm:cxn modelId="{E6E67464-1111-4C75-8283-7F8644EB409E}" type="presOf" srcId="{FE208E1F-58A7-4509-84AA-2FF752F1771F}" destId="{6C4F4621-2DE9-4CC4-9C26-F8BC25776209}" srcOrd="0" destOrd="0" presId="urn:microsoft.com/office/officeart/2005/8/layout/vList5"/>
    <dgm:cxn modelId="{9136474C-39DE-4FA9-A497-0F741A41AE76}" srcId="{0F68F1CB-E585-4D27-95B8-C29892E4A8BC}" destId="{7ADB1870-99A7-4BA6-A523-F2737701C3CE}" srcOrd="4" destOrd="0" parTransId="{E682D58F-7F88-47BF-973B-F094C7DDDF84}" sibTransId="{50A47B69-0DC7-4142-B3FF-B6186AC1395F}"/>
    <dgm:cxn modelId="{D11F2274-C729-430B-A9E8-091BFAFA6676}" type="presOf" srcId="{0F68F1CB-E585-4D27-95B8-C29892E4A8BC}" destId="{9C92AF77-D513-4CA1-BD55-A45487FAD218}" srcOrd="0" destOrd="0" presId="urn:microsoft.com/office/officeart/2005/8/layout/vList5"/>
    <dgm:cxn modelId="{4F853A54-F082-4191-9193-27359944E9EE}" srcId="{0F68F1CB-E585-4D27-95B8-C29892E4A8BC}" destId="{AC5EFC43-AA7B-4A04-B6E3-1FB381BFCE9B}" srcOrd="5" destOrd="0" parTransId="{0C7DF5A3-A275-4066-9799-410147E835CF}" sibTransId="{BC7FE49D-A581-4F84-8AB9-F200FE5B0E7E}"/>
    <dgm:cxn modelId="{1BABBF55-46E9-4723-994D-44E45EFBB823}" srcId="{0F68F1CB-E585-4D27-95B8-C29892E4A8BC}" destId="{14C17A33-DAB5-49C3-B892-27F2A3B03E66}" srcOrd="0" destOrd="0" parTransId="{4378E4FC-6CAE-4960-B59D-9955529C81FD}" sibTransId="{5B941E34-A6D2-4FD6-8548-C3B243F4FB08}"/>
    <dgm:cxn modelId="{EC068B7A-47A6-484C-A4E1-C7340FE3BA01}" srcId="{0F68F1CB-E585-4D27-95B8-C29892E4A8BC}" destId="{109AF3E4-1954-43A6-9D8A-2947006C9845}" srcOrd="6" destOrd="0" parTransId="{33F8A80D-6DFF-4F8E-8979-54D4A949B0BD}" sibTransId="{F6DC33F4-0ACA-4039-884E-887E4CD47C69}"/>
    <dgm:cxn modelId="{79725B90-5CBE-4592-9F5C-43219844C4F0}" type="presOf" srcId="{24F15DCC-AB69-480F-970A-BDBB94F1EF77}" destId="{7CC2E465-869F-45CC-8E0B-8423A31619E6}" srcOrd="0" destOrd="0" presId="urn:microsoft.com/office/officeart/2005/8/layout/vList5"/>
    <dgm:cxn modelId="{A875F19F-3FA3-4885-B57D-5C3139AB987B}" type="presOf" srcId="{14C17A33-DAB5-49C3-B892-27F2A3B03E66}" destId="{C5B1B66D-E1D2-4906-A895-3E09B7CD2014}" srcOrd="0" destOrd="0" presId="urn:microsoft.com/office/officeart/2005/8/layout/vList5"/>
    <dgm:cxn modelId="{58F184C2-2A15-452A-86CB-3CB6896DFA97}" type="presOf" srcId="{7ADB1870-99A7-4BA6-A523-F2737701C3CE}" destId="{D60303B4-347A-4661-978B-84342989C1D6}" srcOrd="0" destOrd="0" presId="urn:microsoft.com/office/officeart/2005/8/layout/vList5"/>
    <dgm:cxn modelId="{4E5715E4-0B92-4CB4-9B9B-6B9F9435DFC0}" type="presOf" srcId="{13674B8F-A12F-4AC6-A3F7-70A69C3A66DD}" destId="{0556BA76-D911-4353-BD55-04EA61921E48}" srcOrd="0" destOrd="0" presId="urn:microsoft.com/office/officeart/2005/8/layout/vList5"/>
    <dgm:cxn modelId="{94639E9F-7A99-4775-BACC-7FBF558483BF}" type="presParOf" srcId="{9C92AF77-D513-4CA1-BD55-A45487FAD218}" destId="{CDF7C832-6948-45C9-8CB9-25D3803B6FA2}" srcOrd="0" destOrd="0" presId="urn:microsoft.com/office/officeart/2005/8/layout/vList5"/>
    <dgm:cxn modelId="{372606EB-DCC4-4091-AE67-E195ECC2939F}" type="presParOf" srcId="{CDF7C832-6948-45C9-8CB9-25D3803B6FA2}" destId="{C5B1B66D-E1D2-4906-A895-3E09B7CD2014}" srcOrd="0" destOrd="0" presId="urn:microsoft.com/office/officeart/2005/8/layout/vList5"/>
    <dgm:cxn modelId="{48D0CD7D-6264-4033-8F01-3D78BB6A288B}" type="presParOf" srcId="{9C92AF77-D513-4CA1-BD55-A45487FAD218}" destId="{77D3C267-D500-4018-B282-63615E719A1E}" srcOrd="1" destOrd="0" presId="urn:microsoft.com/office/officeart/2005/8/layout/vList5"/>
    <dgm:cxn modelId="{3FAC6C08-25F3-4B91-BA1F-2BA012EEFF68}" type="presParOf" srcId="{9C92AF77-D513-4CA1-BD55-A45487FAD218}" destId="{CAB3FD10-4A47-48DA-8FAF-AEAAD13369E3}" srcOrd="2" destOrd="0" presId="urn:microsoft.com/office/officeart/2005/8/layout/vList5"/>
    <dgm:cxn modelId="{76AD57DB-0CB8-4459-82B8-AC84BE129DE2}" type="presParOf" srcId="{CAB3FD10-4A47-48DA-8FAF-AEAAD13369E3}" destId="{0556BA76-D911-4353-BD55-04EA61921E48}" srcOrd="0" destOrd="0" presId="urn:microsoft.com/office/officeart/2005/8/layout/vList5"/>
    <dgm:cxn modelId="{E9B46744-2FFC-4914-83F4-50AD3F325AA2}" type="presParOf" srcId="{9C92AF77-D513-4CA1-BD55-A45487FAD218}" destId="{85413C19-39E3-4564-9723-4E2A5787E6DE}" srcOrd="3" destOrd="0" presId="urn:microsoft.com/office/officeart/2005/8/layout/vList5"/>
    <dgm:cxn modelId="{40BBD033-839E-4ABC-B908-A25EFB716E7F}" type="presParOf" srcId="{9C92AF77-D513-4CA1-BD55-A45487FAD218}" destId="{A5A9D174-723D-4F1F-A99F-0E4E5856EC47}" srcOrd="4" destOrd="0" presId="urn:microsoft.com/office/officeart/2005/8/layout/vList5"/>
    <dgm:cxn modelId="{87EDEC82-E458-4081-B31E-66CACEDF701C}" type="presParOf" srcId="{A5A9D174-723D-4F1F-A99F-0E4E5856EC47}" destId="{6C4F4621-2DE9-4CC4-9C26-F8BC25776209}" srcOrd="0" destOrd="0" presId="urn:microsoft.com/office/officeart/2005/8/layout/vList5"/>
    <dgm:cxn modelId="{D289A6C5-39BE-48D4-B524-0997426EE733}" type="presParOf" srcId="{9C92AF77-D513-4CA1-BD55-A45487FAD218}" destId="{44891DE3-5053-4622-BBD9-EC1D919E8DBC}" srcOrd="5" destOrd="0" presId="urn:microsoft.com/office/officeart/2005/8/layout/vList5"/>
    <dgm:cxn modelId="{124EAF84-981E-424E-9D53-0018351FC79D}" type="presParOf" srcId="{9C92AF77-D513-4CA1-BD55-A45487FAD218}" destId="{70EF3CA8-9B96-45B1-B97F-B8318ACF8674}" srcOrd="6" destOrd="0" presId="urn:microsoft.com/office/officeart/2005/8/layout/vList5"/>
    <dgm:cxn modelId="{AFE7171D-F036-4AAD-9C82-552AE3BF44BB}" type="presParOf" srcId="{70EF3CA8-9B96-45B1-B97F-B8318ACF8674}" destId="{7CC2E465-869F-45CC-8E0B-8423A31619E6}" srcOrd="0" destOrd="0" presId="urn:microsoft.com/office/officeart/2005/8/layout/vList5"/>
    <dgm:cxn modelId="{E4DBCC40-70E2-46D5-8BE3-8D688E2A2720}" type="presParOf" srcId="{9C92AF77-D513-4CA1-BD55-A45487FAD218}" destId="{F36673E4-128B-4B04-893A-4FB4A11C067D}" srcOrd="7" destOrd="0" presId="urn:microsoft.com/office/officeart/2005/8/layout/vList5"/>
    <dgm:cxn modelId="{6B51A3DF-93D7-45EA-AFAE-320DD18C16E5}" type="presParOf" srcId="{9C92AF77-D513-4CA1-BD55-A45487FAD218}" destId="{96EF4E59-8846-4D98-94AC-DBE0D4D1141F}" srcOrd="8" destOrd="0" presId="urn:microsoft.com/office/officeart/2005/8/layout/vList5"/>
    <dgm:cxn modelId="{A0882654-A892-4022-B028-322FA68E3886}" type="presParOf" srcId="{96EF4E59-8846-4D98-94AC-DBE0D4D1141F}" destId="{D60303B4-347A-4661-978B-84342989C1D6}" srcOrd="0" destOrd="0" presId="urn:microsoft.com/office/officeart/2005/8/layout/vList5"/>
    <dgm:cxn modelId="{3C2F0099-6035-4C5A-B05A-85A1A878789E}" type="presParOf" srcId="{9C92AF77-D513-4CA1-BD55-A45487FAD218}" destId="{441BDE11-E6C1-4B7B-A32D-4FE8DD2874CC}" srcOrd="9" destOrd="0" presId="urn:microsoft.com/office/officeart/2005/8/layout/vList5"/>
    <dgm:cxn modelId="{1CBE4C8A-F793-4F23-907A-B51AA06DCBD4}" type="presParOf" srcId="{9C92AF77-D513-4CA1-BD55-A45487FAD218}" destId="{1469BAED-E02A-4669-B448-3E08E6CAA392}" srcOrd="10" destOrd="0" presId="urn:microsoft.com/office/officeart/2005/8/layout/vList5"/>
    <dgm:cxn modelId="{77B528EB-49EF-4F66-8749-AADB78B8AA96}" type="presParOf" srcId="{1469BAED-E02A-4669-B448-3E08E6CAA392}" destId="{2C372A0D-D12F-4211-8B38-F8CD1FE517AE}" srcOrd="0" destOrd="0" presId="urn:microsoft.com/office/officeart/2005/8/layout/vList5"/>
    <dgm:cxn modelId="{CB2197FA-9EF0-4976-A43E-B5235330BB25}" type="presParOf" srcId="{9C92AF77-D513-4CA1-BD55-A45487FAD218}" destId="{372FEDB0-2DE3-4E82-AA32-7616E6BABD6C}" srcOrd="11" destOrd="0" presId="urn:microsoft.com/office/officeart/2005/8/layout/vList5"/>
    <dgm:cxn modelId="{4840CCF8-7478-480E-9165-B685842B4201}" type="presParOf" srcId="{9C92AF77-D513-4CA1-BD55-A45487FAD218}" destId="{A7E577D4-D97C-4298-BFB9-39009E5B4769}" srcOrd="12" destOrd="0" presId="urn:microsoft.com/office/officeart/2005/8/layout/vList5"/>
    <dgm:cxn modelId="{00AB7BB8-ED42-4948-B593-0D4B4A3CB772}" type="presParOf" srcId="{A7E577D4-D97C-4298-BFB9-39009E5B4769}" destId="{0EAC11A7-D5AE-4DB8-AB76-3F9F4A31B12A}"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715F6F-66AE-44D7-97E9-C85CC1A22C66}"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C133BEF2-0651-4715-B640-4087B1C7F97B}">
      <dgm:prSet phldrT="[Texto]"/>
      <dgm:spPr/>
      <dgm:t>
        <a:bodyPr/>
        <a:lstStyle/>
        <a:p>
          <a:r>
            <a:rPr lang="en-US" dirty="0"/>
            <a:t>Creating a NumPy array from the column  “Class” in data</a:t>
          </a:r>
        </a:p>
      </dgm:t>
    </dgm:pt>
    <dgm:pt modelId="{6A5123F8-D007-49DF-A8E1-0809F6745BDF}" type="parTrans" cxnId="{110B185C-4B94-4DD8-8C09-9140F2BF4DBA}">
      <dgm:prSet/>
      <dgm:spPr/>
      <dgm:t>
        <a:bodyPr/>
        <a:lstStyle/>
        <a:p>
          <a:endParaRPr lang="en-US"/>
        </a:p>
      </dgm:t>
    </dgm:pt>
    <dgm:pt modelId="{DC0E96CF-BECA-4285-9EF7-51A61925D15A}" type="sibTrans" cxnId="{110B185C-4B94-4DD8-8C09-9140F2BF4DBA}">
      <dgm:prSet/>
      <dgm:spPr/>
      <dgm:t>
        <a:bodyPr/>
        <a:lstStyle/>
        <a:p>
          <a:endParaRPr lang="en-US"/>
        </a:p>
      </dgm:t>
    </dgm:pt>
    <dgm:pt modelId="{9F345644-AC11-4B46-86C7-67C0ED448993}">
      <dgm:prSet phldrT="[Texto]"/>
      <dgm:spPr/>
      <dgm:t>
        <a:bodyPr/>
        <a:lstStyle/>
        <a:p>
          <a:r>
            <a:rPr lang="en-US" dirty="0"/>
            <a:t>Creating a </a:t>
          </a:r>
          <a:r>
            <a:rPr lang="en-US" dirty="0" err="1"/>
            <a:t>GridSearchCV</a:t>
          </a:r>
          <a:r>
            <a:rPr lang="en-US" dirty="0"/>
            <a:t> object with cv = 10 to find  the best parameters</a:t>
          </a:r>
        </a:p>
      </dgm:t>
    </dgm:pt>
    <dgm:pt modelId="{FFE9CFC5-E0E6-4DC1-9BAE-FBBA33295F8F}" type="parTrans" cxnId="{8F79416E-C847-4DFA-A4AA-99A07FDEF78C}">
      <dgm:prSet/>
      <dgm:spPr/>
      <dgm:t>
        <a:bodyPr/>
        <a:lstStyle/>
        <a:p>
          <a:endParaRPr lang="en-US"/>
        </a:p>
      </dgm:t>
    </dgm:pt>
    <dgm:pt modelId="{F91E8D71-E401-4E65-814F-1E5905D24FBC}" type="sibTrans" cxnId="{8F79416E-C847-4DFA-A4AA-99A07FDEF78C}">
      <dgm:prSet/>
      <dgm:spPr/>
      <dgm:t>
        <a:bodyPr/>
        <a:lstStyle/>
        <a:p>
          <a:endParaRPr lang="en-US"/>
        </a:p>
      </dgm:t>
    </dgm:pt>
    <dgm:pt modelId="{5B237F31-D4AB-43B5-A444-B0B62425CF54}">
      <dgm:prSet phldrT="[Texto]"/>
      <dgm:spPr/>
      <dgm:t>
        <a:bodyPr/>
        <a:lstStyle/>
        <a:p>
          <a:r>
            <a:rPr lang="en-US" dirty="0"/>
            <a:t>Applying </a:t>
          </a:r>
          <a:r>
            <a:rPr lang="en-US" dirty="0" err="1"/>
            <a:t>GridSearchCV</a:t>
          </a:r>
          <a:r>
            <a:rPr lang="en-US" dirty="0"/>
            <a:t> on </a:t>
          </a:r>
          <a:r>
            <a:rPr lang="en-US" dirty="0" err="1"/>
            <a:t>LogReg</a:t>
          </a:r>
          <a:r>
            <a:rPr lang="en-US" dirty="0"/>
            <a:t>, SVM, Decision Tree, and KNN models</a:t>
          </a:r>
        </a:p>
      </dgm:t>
    </dgm:pt>
    <dgm:pt modelId="{AD6B8132-3B4E-4CEE-855A-57038B75FD3C}" type="parTrans" cxnId="{7B1E629B-0FE9-406F-B821-6CFA8E44F679}">
      <dgm:prSet/>
      <dgm:spPr/>
      <dgm:t>
        <a:bodyPr/>
        <a:lstStyle/>
        <a:p>
          <a:endParaRPr lang="en-US"/>
        </a:p>
      </dgm:t>
    </dgm:pt>
    <dgm:pt modelId="{C8E3B669-9F6E-4351-BF1C-82A25E7BEA58}" type="sibTrans" cxnId="{7B1E629B-0FE9-406F-B821-6CFA8E44F679}">
      <dgm:prSet/>
      <dgm:spPr/>
      <dgm:t>
        <a:bodyPr/>
        <a:lstStyle/>
        <a:p>
          <a:endParaRPr lang="en-US"/>
        </a:p>
      </dgm:t>
    </dgm:pt>
    <dgm:pt modelId="{006D96BB-77E2-4C16-ACB5-0803D2FE12B8}">
      <dgm:prSet phldrT="[Texto]"/>
      <dgm:spPr/>
      <dgm:t>
        <a:bodyPr/>
        <a:lstStyle/>
        <a:p>
          <a:r>
            <a:rPr lang="en-US" dirty="0"/>
            <a:t>Calculating the accuracy on the test data using the method .score() for all models</a:t>
          </a:r>
        </a:p>
      </dgm:t>
    </dgm:pt>
    <dgm:pt modelId="{399E89A2-A7AD-4280-BFD6-AC07E8913D12}" type="parTrans" cxnId="{DBCC9289-7366-472C-BD15-1E73DAD50D53}">
      <dgm:prSet/>
      <dgm:spPr/>
      <dgm:t>
        <a:bodyPr/>
        <a:lstStyle/>
        <a:p>
          <a:endParaRPr lang="en-US"/>
        </a:p>
      </dgm:t>
    </dgm:pt>
    <dgm:pt modelId="{67698F6D-CE67-4E63-BC2C-8870FE78D3DF}" type="sibTrans" cxnId="{DBCC9289-7366-472C-BD15-1E73DAD50D53}">
      <dgm:prSet/>
      <dgm:spPr/>
      <dgm:t>
        <a:bodyPr/>
        <a:lstStyle/>
        <a:p>
          <a:endParaRPr lang="en-US"/>
        </a:p>
      </dgm:t>
    </dgm:pt>
    <dgm:pt modelId="{86D905B9-D32B-4CC3-9BF0-F820CD175728}">
      <dgm:prSet phldrT="[Texto]"/>
      <dgm:spPr/>
      <dgm:t>
        <a:bodyPr/>
        <a:lstStyle/>
        <a:p>
          <a:r>
            <a:rPr lang="en-US" dirty="0"/>
            <a:t>Examining the confusion matrix for all models</a:t>
          </a:r>
        </a:p>
      </dgm:t>
    </dgm:pt>
    <dgm:pt modelId="{00407981-4402-4CA4-94EF-D39B102BFB46}" type="parTrans" cxnId="{F29C0596-C758-4CAF-8D0D-643AE0330E0E}">
      <dgm:prSet/>
      <dgm:spPr/>
      <dgm:t>
        <a:bodyPr/>
        <a:lstStyle/>
        <a:p>
          <a:endParaRPr lang="en-US"/>
        </a:p>
      </dgm:t>
    </dgm:pt>
    <dgm:pt modelId="{5164B2F0-513A-4B98-B2EB-1759009569A3}" type="sibTrans" cxnId="{F29C0596-C758-4CAF-8D0D-643AE0330E0E}">
      <dgm:prSet/>
      <dgm:spPr/>
      <dgm:t>
        <a:bodyPr/>
        <a:lstStyle/>
        <a:p>
          <a:endParaRPr lang="en-US"/>
        </a:p>
      </dgm:t>
    </dgm:pt>
    <dgm:pt modelId="{1FA77845-C291-4A1A-B061-466409EFBFB9}">
      <dgm:prSet phldrT="[Texto]"/>
      <dgm:spPr/>
      <dgm:t>
        <a:bodyPr/>
        <a:lstStyle/>
        <a:p>
          <a:r>
            <a:rPr lang="en-US" dirty="0"/>
            <a:t>Finding the method performs best by examining the </a:t>
          </a:r>
          <a:r>
            <a:rPr lang="en-US" dirty="0" err="1"/>
            <a:t>Jaccard_score</a:t>
          </a:r>
          <a:r>
            <a:rPr lang="en-US" dirty="0"/>
            <a:t> and F1_score metrics</a:t>
          </a:r>
        </a:p>
      </dgm:t>
    </dgm:pt>
    <dgm:pt modelId="{B03A117A-B7DF-4009-BC3D-BE339FD60432}" type="parTrans" cxnId="{935F90C8-2958-415E-B2B0-51DEDA2804B1}">
      <dgm:prSet/>
      <dgm:spPr/>
      <dgm:t>
        <a:bodyPr/>
        <a:lstStyle/>
        <a:p>
          <a:endParaRPr lang="en-US"/>
        </a:p>
      </dgm:t>
    </dgm:pt>
    <dgm:pt modelId="{FE8AD57A-5BBC-4634-890D-2E649D365BFE}" type="sibTrans" cxnId="{935F90C8-2958-415E-B2B0-51DEDA2804B1}">
      <dgm:prSet/>
      <dgm:spPr/>
      <dgm:t>
        <a:bodyPr/>
        <a:lstStyle/>
        <a:p>
          <a:endParaRPr lang="en-US"/>
        </a:p>
      </dgm:t>
    </dgm:pt>
    <dgm:pt modelId="{2042D68D-83C1-47C4-96C1-4274E40157EB}">
      <dgm:prSet/>
      <dgm:spPr/>
      <dgm:t>
        <a:bodyPr/>
        <a:lstStyle/>
        <a:p>
          <a:r>
            <a:rPr lang="en-US" dirty="0"/>
            <a:t>Standardizing the data with </a:t>
          </a:r>
          <a:r>
            <a:rPr lang="en-US" dirty="0" err="1"/>
            <a:t>StandardScaler</a:t>
          </a:r>
          <a:r>
            <a:rPr lang="en-US" dirty="0"/>
            <a:t>, then fitting and transforming it</a:t>
          </a:r>
        </a:p>
      </dgm:t>
    </dgm:pt>
    <dgm:pt modelId="{3285BF98-3C3E-413B-B832-A6F8E5113A8B}" type="parTrans" cxnId="{34426278-796B-44A3-8F33-67024F5A1F34}">
      <dgm:prSet/>
      <dgm:spPr/>
      <dgm:t>
        <a:bodyPr/>
        <a:lstStyle/>
        <a:p>
          <a:endParaRPr lang="en-US"/>
        </a:p>
      </dgm:t>
    </dgm:pt>
    <dgm:pt modelId="{EB467EE3-0A5C-4D70-8838-F08C9F96AD4F}" type="sibTrans" cxnId="{34426278-796B-44A3-8F33-67024F5A1F34}">
      <dgm:prSet/>
      <dgm:spPr/>
      <dgm:t>
        <a:bodyPr/>
        <a:lstStyle/>
        <a:p>
          <a:endParaRPr lang="en-US"/>
        </a:p>
      </dgm:t>
    </dgm:pt>
    <dgm:pt modelId="{9EB99EAD-3BBA-43C0-BA85-76305CCCCB16}">
      <dgm:prSet/>
      <dgm:spPr/>
      <dgm:t>
        <a:bodyPr/>
        <a:lstStyle/>
        <a:p>
          <a:r>
            <a:rPr lang="en-US" dirty="0"/>
            <a:t>Splitting the data into training and testing sets with </a:t>
          </a:r>
          <a:r>
            <a:rPr lang="en-US" dirty="0" err="1"/>
            <a:t>train_test_split</a:t>
          </a:r>
          <a:r>
            <a:rPr lang="en-US" dirty="0"/>
            <a:t> function</a:t>
          </a:r>
        </a:p>
      </dgm:t>
    </dgm:pt>
    <dgm:pt modelId="{15047188-5BF8-4F4F-BFD2-E1D6CCB13B12}" type="parTrans" cxnId="{45C2924A-BE31-439A-A040-050E8A3ED5C8}">
      <dgm:prSet/>
      <dgm:spPr/>
      <dgm:t>
        <a:bodyPr/>
        <a:lstStyle/>
        <a:p>
          <a:endParaRPr lang="en-US"/>
        </a:p>
      </dgm:t>
    </dgm:pt>
    <dgm:pt modelId="{6FA81209-1CD7-4394-9093-845FBDA4698B}" type="sibTrans" cxnId="{45C2924A-BE31-439A-A040-050E8A3ED5C8}">
      <dgm:prSet/>
      <dgm:spPr/>
      <dgm:t>
        <a:bodyPr/>
        <a:lstStyle/>
        <a:p>
          <a:endParaRPr lang="en-US"/>
        </a:p>
      </dgm:t>
    </dgm:pt>
    <dgm:pt modelId="{AA6F0D31-8083-4E03-B80B-212B110A6980}" type="pres">
      <dgm:prSet presAssocID="{F5715F6F-66AE-44D7-97E9-C85CC1A22C66}" presName="Name0" presStyleCnt="0">
        <dgm:presLayoutVars>
          <dgm:dir/>
          <dgm:resizeHandles/>
        </dgm:presLayoutVars>
      </dgm:prSet>
      <dgm:spPr/>
    </dgm:pt>
    <dgm:pt modelId="{BB37BD9B-E46C-4887-A849-000C5A324062}" type="pres">
      <dgm:prSet presAssocID="{C133BEF2-0651-4715-B640-4087B1C7F97B}" presName="compNode" presStyleCnt="0"/>
      <dgm:spPr/>
    </dgm:pt>
    <dgm:pt modelId="{FC8B1E43-B177-46CF-BDC9-2FE3F2C304AD}" type="pres">
      <dgm:prSet presAssocID="{C133BEF2-0651-4715-B640-4087B1C7F97B}" presName="dummyConnPt" presStyleCnt="0"/>
      <dgm:spPr/>
    </dgm:pt>
    <dgm:pt modelId="{47E13BD6-8B8B-450B-9095-16ECC866A8B9}" type="pres">
      <dgm:prSet presAssocID="{C133BEF2-0651-4715-B640-4087B1C7F97B}" presName="node" presStyleLbl="node1" presStyleIdx="0" presStyleCnt="8">
        <dgm:presLayoutVars>
          <dgm:bulletEnabled val="1"/>
        </dgm:presLayoutVars>
      </dgm:prSet>
      <dgm:spPr/>
    </dgm:pt>
    <dgm:pt modelId="{B426515A-0E4B-46F4-B056-92F5FAB9B81D}" type="pres">
      <dgm:prSet presAssocID="{DC0E96CF-BECA-4285-9EF7-51A61925D15A}" presName="sibTrans" presStyleLbl="bgSibTrans2D1" presStyleIdx="0" presStyleCnt="7"/>
      <dgm:spPr/>
    </dgm:pt>
    <dgm:pt modelId="{86563A31-6FEE-46F8-ACD3-41A544EE16C2}" type="pres">
      <dgm:prSet presAssocID="{2042D68D-83C1-47C4-96C1-4274E40157EB}" presName="compNode" presStyleCnt="0"/>
      <dgm:spPr/>
    </dgm:pt>
    <dgm:pt modelId="{721EA4B5-59E3-4B6C-97D0-C2A9554FF52A}" type="pres">
      <dgm:prSet presAssocID="{2042D68D-83C1-47C4-96C1-4274E40157EB}" presName="dummyConnPt" presStyleCnt="0"/>
      <dgm:spPr/>
    </dgm:pt>
    <dgm:pt modelId="{90325ADC-7B83-4527-8CB7-894478A57CF5}" type="pres">
      <dgm:prSet presAssocID="{2042D68D-83C1-47C4-96C1-4274E40157EB}" presName="node" presStyleLbl="node1" presStyleIdx="1" presStyleCnt="8">
        <dgm:presLayoutVars>
          <dgm:bulletEnabled val="1"/>
        </dgm:presLayoutVars>
      </dgm:prSet>
      <dgm:spPr/>
    </dgm:pt>
    <dgm:pt modelId="{177D4D49-CA87-47A4-BABA-F2692F0FAB01}" type="pres">
      <dgm:prSet presAssocID="{EB467EE3-0A5C-4D70-8838-F08C9F96AD4F}" presName="sibTrans" presStyleLbl="bgSibTrans2D1" presStyleIdx="1" presStyleCnt="7"/>
      <dgm:spPr/>
    </dgm:pt>
    <dgm:pt modelId="{00EB451B-122C-4EE7-91B8-E38E7110A9D1}" type="pres">
      <dgm:prSet presAssocID="{9EB99EAD-3BBA-43C0-BA85-76305CCCCB16}" presName="compNode" presStyleCnt="0"/>
      <dgm:spPr/>
    </dgm:pt>
    <dgm:pt modelId="{74B46356-7FAE-4F25-8F4B-0C61362CD65A}" type="pres">
      <dgm:prSet presAssocID="{9EB99EAD-3BBA-43C0-BA85-76305CCCCB16}" presName="dummyConnPt" presStyleCnt="0"/>
      <dgm:spPr/>
    </dgm:pt>
    <dgm:pt modelId="{D8FDBB00-02FA-4426-8785-A78E51096789}" type="pres">
      <dgm:prSet presAssocID="{9EB99EAD-3BBA-43C0-BA85-76305CCCCB16}" presName="node" presStyleLbl="node1" presStyleIdx="2" presStyleCnt="8">
        <dgm:presLayoutVars>
          <dgm:bulletEnabled val="1"/>
        </dgm:presLayoutVars>
      </dgm:prSet>
      <dgm:spPr/>
    </dgm:pt>
    <dgm:pt modelId="{88C81512-72E3-4B53-89CC-C42C063D90E4}" type="pres">
      <dgm:prSet presAssocID="{6FA81209-1CD7-4394-9093-845FBDA4698B}" presName="sibTrans" presStyleLbl="bgSibTrans2D1" presStyleIdx="2" presStyleCnt="7"/>
      <dgm:spPr/>
    </dgm:pt>
    <dgm:pt modelId="{E3F8719E-579C-400E-9C46-EB2F3A2D627E}" type="pres">
      <dgm:prSet presAssocID="{9F345644-AC11-4B46-86C7-67C0ED448993}" presName="compNode" presStyleCnt="0"/>
      <dgm:spPr/>
    </dgm:pt>
    <dgm:pt modelId="{C6C9A47D-54F8-45D2-BD4B-AC3ABAD278A4}" type="pres">
      <dgm:prSet presAssocID="{9F345644-AC11-4B46-86C7-67C0ED448993}" presName="dummyConnPt" presStyleCnt="0"/>
      <dgm:spPr/>
    </dgm:pt>
    <dgm:pt modelId="{13193D4A-F6E3-4BF1-94E6-809133672D2B}" type="pres">
      <dgm:prSet presAssocID="{9F345644-AC11-4B46-86C7-67C0ED448993}" presName="node" presStyleLbl="node1" presStyleIdx="3" presStyleCnt="8">
        <dgm:presLayoutVars>
          <dgm:bulletEnabled val="1"/>
        </dgm:presLayoutVars>
      </dgm:prSet>
      <dgm:spPr/>
    </dgm:pt>
    <dgm:pt modelId="{B1C0792C-DFEC-44B2-B972-DD265F7DD3AE}" type="pres">
      <dgm:prSet presAssocID="{F91E8D71-E401-4E65-814F-1E5905D24FBC}" presName="sibTrans" presStyleLbl="bgSibTrans2D1" presStyleIdx="3" presStyleCnt="7"/>
      <dgm:spPr/>
    </dgm:pt>
    <dgm:pt modelId="{C15FE674-2868-4FCF-814C-A6B19FB5DCD4}" type="pres">
      <dgm:prSet presAssocID="{5B237F31-D4AB-43B5-A444-B0B62425CF54}" presName="compNode" presStyleCnt="0"/>
      <dgm:spPr/>
    </dgm:pt>
    <dgm:pt modelId="{FEF2AEBA-F34C-484A-98BB-90A05CBE8ACE}" type="pres">
      <dgm:prSet presAssocID="{5B237F31-D4AB-43B5-A444-B0B62425CF54}" presName="dummyConnPt" presStyleCnt="0"/>
      <dgm:spPr/>
    </dgm:pt>
    <dgm:pt modelId="{50CCC03E-1885-4C51-9BF2-3414752E5E91}" type="pres">
      <dgm:prSet presAssocID="{5B237F31-D4AB-43B5-A444-B0B62425CF54}" presName="node" presStyleLbl="node1" presStyleIdx="4" presStyleCnt="8">
        <dgm:presLayoutVars>
          <dgm:bulletEnabled val="1"/>
        </dgm:presLayoutVars>
      </dgm:prSet>
      <dgm:spPr/>
    </dgm:pt>
    <dgm:pt modelId="{4E4AB964-F40B-407B-9938-BC2CA45D0C9F}" type="pres">
      <dgm:prSet presAssocID="{C8E3B669-9F6E-4351-BF1C-82A25E7BEA58}" presName="sibTrans" presStyleLbl="bgSibTrans2D1" presStyleIdx="4" presStyleCnt="7"/>
      <dgm:spPr/>
    </dgm:pt>
    <dgm:pt modelId="{D499622E-ACFC-40A8-8D64-E7BD0A6FC5AC}" type="pres">
      <dgm:prSet presAssocID="{006D96BB-77E2-4C16-ACB5-0803D2FE12B8}" presName="compNode" presStyleCnt="0"/>
      <dgm:spPr/>
    </dgm:pt>
    <dgm:pt modelId="{1DCBAFBF-2988-4A16-B939-871F721E38E0}" type="pres">
      <dgm:prSet presAssocID="{006D96BB-77E2-4C16-ACB5-0803D2FE12B8}" presName="dummyConnPt" presStyleCnt="0"/>
      <dgm:spPr/>
    </dgm:pt>
    <dgm:pt modelId="{76011EB0-6CFC-4768-B626-1FEDF4217393}" type="pres">
      <dgm:prSet presAssocID="{006D96BB-77E2-4C16-ACB5-0803D2FE12B8}" presName="node" presStyleLbl="node1" presStyleIdx="5" presStyleCnt="8">
        <dgm:presLayoutVars>
          <dgm:bulletEnabled val="1"/>
        </dgm:presLayoutVars>
      </dgm:prSet>
      <dgm:spPr/>
    </dgm:pt>
    <dgm:pt modelId="{51DCD5CD-0F42-43AC-8A83-5267FEAE6575}" type="pres">
      <dgm:prSet presAssocID="{67698F6D-CE67-4E63-BC2C-8870FE78D3DF}" presName="sibTrans" presStyleLbl="bgSibTrans2D1" presStyleIdx="5" presStyleCnt="7"/>
      <dgm:spPr/>
    </dgm:pt>
    <dgm:pt modelId="{609BF3DF-02A3-4DAF-AAE0-AAB26E083E5B}" type="pres">
      <dgm:prSet presAssocID="{86D905B9-D32B-4CC3-9BF0-F820CD175728}" presName="compNode" presStyleCnt="0"/>
      <dgm:spPr/>
    </dgm:pt>
    <dgm:pt modelId="{D23EE9C6-40DB-4E9B-A8BD-125E7FCAB20E}" type="pres">
      <dgm:prSet presAssocID="{86D905B9-D32B-4CC3-9BF0-F820CD175728}" presName="dummyConnPt" presStyleCnt="0"/>
      <dgm:spPr/>
    </dgm:pt>
    <dgm:pt modelId="{3C5B5EC4-856B-42C2-94B3-49D629C13E1B}" type="pres">
      <dgm:prSet presAssocID="{86D905B9-D32B-4CC3-9BF0-F820CD175728}" presName="node" presStyleLbl="node1" presStyleIdx="6" presStyleCnt="8">
        <dgm:presLayoutVars>
          <dgm:bulletEnabled val="1"/>
        </dgm:presLayoutVars>
      </dgm:prSet>
      <dgm:spPr/>
    </dgm:pt>
    <dgm:pt modelId="{3C2D3B7A-F78D-4EDB-9372-407DF4C9680E}" type="pres">
      <dgm:prSet presAssocID="{5164B2F0-513A-4B98-B2EB-1759009569A3}" presName="sibTrans" presStyleLbl="bgSibTrans2D1" presStyleIdx="6" presStyleCnt="7"/>
      <dgm:spPr/>
    </dgm:pt>
    <dgm:pt modelId="{E3229109-9D55-401C-94F8-0A2FA442E326}" type="pres">
      <dgm:prSet presAssocID="{1FA77845-C291-4A1A-B061-466409EFBFB9}" presName="compNode" presStyleCnt="0"/>
      <dgm:spPr/>
    </dgm:pt>
    <dgm:pt modelId="{2899A06A-CDE7-40FF-8274-01689CCDAD03}" type="pres">
      <dgm:prSet presAssocID="{1FA77845-C291-4A1A-B061-466409EFBFB9}" presName="dummyConnPt" presStyleCnt="0"/>
      <dgm:spPr/>
    </dgm:pt>
    <dgm:pt modelId="{528D1EFA-C49E-458D-854E-E16DCA4B4490}" type="pres">
      <dgm:prSet presAssocID="{1FA77845-C291-4A1A-B061-466409EFBFB9}" presName="node" presStyleLbl="node1" presStyleIdx="7" presStyleCnt="8">
        <dgm:presLayoutVars>
          <dgm:bulletEnabled val="1"/>
        </dgm:presLayoutVars>
      </dgm:prSet>
      <dgm:spPr/>
    </dgm:pt>
  </dgm:ptLst>
  <dgm:cxnLst>
    <dgm:cxn modelId="{CBCF3F06-F6DB-4CB6-8A14-6E417F200AD2}" type="presOf" srcId="{C133BEF2-0651-4715-B640-4087B1C7F97B}" destId="{47E13BD6-8B8B-450B-9095-16ECC866A8B9}" srcOrd="0" destOrd="0" presId="urn:microsoft.com/office/officeart/2005/8/layout/bProcess4"/>
    <dgm:cxn modelId="{F314B015-5E4B-4B43-A4C4-B7C35D8C5C97}" type="presOf" srcId="{6FA81209-1CD7-4394-9093-845FBDA4698B}" destId="{88C81512-72E3-4B53-89CC-C42C063D90E4}" srcOrd="0" destOrd="0" presId="urn:microsoft.com/office/officeart/2005/8/layout/bProcess4"/>
    <dgm:cxn modelId="{3A6BE216-C1A0-4CD1-9F9C-F5822DD338A1}" type="presOf" srcId="{C8E3B669-9F6E-4351-BF1C-82A25E7BEA58}" destId="{4E4AB964-F40B-407B-9938-BC2CA45D0C9F}" srcOrd="0" destOrd="0" presId="urn:microsoft.com/office/officeart/2005/8/layout/bProcess4"/>
    <dgm:cxn modelId="{0A3D703A-6A73-4FCE-8120-29BB3CA55B02}" type="presOf" srcId="{5164B2F0-513A-4B98-B2EB-1759009569A3}" destId="{3C2D3B7A-F78D-4EDB-9372-407DF4C9680E}" srcOrd="0" destOrd="0" presId="urn:microsoft.com/office/officeart/2005/8/layout/bProcess4"/>
    <dgm:cxn modelId="{9192ED3F-1E79-41FA-A0D1-56BA860091C7}" type="presOf" srcId="{9F345644-AC11-4B46-86C7-67C0ED448993}" destId="{13193D4A-F6E3-4BF1-94E6-809133672D2B}" srcOrd="0" destOrd="0" presId="urn:microsoft.com/office/officeart/2005/8/layout/bProcess4"/>
    <dgm:cxn modelId="{110B185C-4B94-4DD8-8C09-9140F2BF4DBA}" srcId="{F5715F6F-66AE-44D7-97E9-C85CC1A22C66}" destId="{C133BEF2-0651-4715-B640-4087B1C7F97B}" srcOrd="0" destOrd="0" parTransId="{6A5123F8-D007-49DF-A8E1-0809F6745BDF}" sibTransId="{DC0E96CF-BECA-4285-9EF7-51A61925D15A}"/>
    <dgm:cxn modelId="{8DF29068-0953-476E-B8C7-4D2900DBBBC6}" type="presOf" srcId="{67698F6D-CE67-4E63-BC2C-8870FE78D3DF}" destId="{51DCD5CD-0F42-43AC-8A83-5267FEAE6575}" srcOrd="0" destOrd="0" presId="urn:microsoft.com/office/officeart/2005/8/layout/bProcess4"/>
    <dgm:cxn modelId="{45C2924A-BE31-439A-A040-050E8A3ED5C8}" srcId="{F5715F6F-66AE-44D7-97E9-C85CC1A22C66}" destId="{9EB99EAD-3BBA-43C0-BA85-76305CCCCB16}" srcOrd="2" destOrd="0" parTransId="{15047188-5BF8-4F4F-BFD2-E1D6CCB13B12}" sibTransId="{6FA81209-1CD7-4394-9093-845FBDA4698B}"/>
    <dgm:cxn modelId="{8F79416E-C847-4DFA-A4AA-99A07FDEF78C}" srcId="{F5715F6F-66AE-44D7-97E9-C85CC1A22C66}" destId="{9F345644-AC11-4B46-86C7-67C0ED448993}" srcOrd="3" destOrd="0" parTransId="{FFE9CFC5-E0E6-4DC1-9BAE-FBBA33295F8F}" sibTransId="{F91E8D71-E401-4E65-814F-1E5905D24FBC}"/>
    <dgm:cxn modelId="{2755FE53-F3DA-46F5-9D0E-2DAB5E91ED9B}" type="presOf" srcId="{2042D68D-83C1-47C4-96C1-4274E40157EB}" destId="{90325ADC-7B83-4527-8CB7-894478A57CF5}" srcOrd="0" destOrd="0" presId="urn:microsoft.com/office/officeart/2005/8/layout/bProcess4"/>
    <dgm:cxn modelId="{B69CEE54-71B7-4F4E-B3A2-0676A41506A9}" type="presOf" srcId="{9EB99EAD-3BBA-43C0-BA85-76305CCCCB16}" destId="{D8FDBB00-02FA-4426-8785-A78E51096789}" srcOrd="0" destOrd="0" presId="urn:microsoft.com/office/officeart/2005/8/layout/bProcess4"/>
    <dgm:cxn modelId="{34426278-796B-44A3-8F33-67024F5A1F34}" srcId="{F5715F6F-66AE-44D7-97E9-C85CC1A22C66}" destId="{2042D68D-83C1-47C4-96C1-4274E40157EB}" srcOrd="1" destOrd="0" parTransId="{3285BF98-3C3E-413B-B832-A6F8E5113A8B}" sibTransId="{EB467EE3-0A5C-4D70-8838-F08C9F96AD4F}"/>
    <dgm:cxn modelId="{15368278-73BF-456C-8DFF-6B6AD8EB471E}" type="presOf" srcId="{F91E8D71-E401-4E65-814F-1E5905D24FBC}" destId="{B1C0792C-DFEC-44B2-B972-DD265F7DD3AE}" srcOrd="0" destOrd="0" presId="urn:microsoft.com/office/officeart/2005/8/layout/bProcess4"/>
    <dgm:cxn modelId="{DBCC9289-7366-472C-BD15-1E73DAD50D53}" srcId="{F5715F6F-66AE-44D7-97E9-C85CC1A22C66}" destId="{006D96BB-77E2-4C16-ACB5-0803D2FE12B8}" srcOrd="5" destOrd="0" parTransId="{399E89A2-A7AD-4280-BFD6-AC07E8913D12}" sibTransId="{67698F6D-CE67-4E63-BC2C-8870FE78D3DF}"/>
    <dgm:cxn modelId="{F29C0596-C758-4CAF-8D0D-643AE0330E0E}" srcId="{F5715F6F-66AE-44D7-97E9-C85CC1A22C66}" destId="{86D905B9-D32B-4CC3-9BF0-F820CD175728}" srcOrd="6" destOrd="0" parTransId="{00407981-4402-4CA4-94EF-D39B102BFB46}" sibTransId="{5164B2F0-513A-4B98-B2EB-1759009569A3}"/>
    <dgm:cxn modelId="{7B1E629B-0FE9-406F-B821-6CFA8E44F679}" srcId="{F5715F6F-66AE-44D7-97E9-C85CC1A22C66}" destId="{5B237F31-D4AB-43B5-A444-B0B62425CF54}" srcOrd="4" destOrd="0" parTransId="{AD6B8132-3B4E-4CEE-855A-57038B75FD3C}" sibTransId="{C8E3B669-9F6E-4351-BF1C-82A25E7BEA58}"/>
    <dgm:cxn modelId="{58E1259C-2B3E-4986-833A-04603FDCF12F}" type="presOf" srcId="{5B237F31-D4AB-43B5-A444-B0B62425CF54}" destId="{50CCC03E-1885-4C51-9BF2-3414752E5E91}" srcOrd="0" destOrd="0" presId="urn:microsoft.com/office/officeart/2005/8/layout/bProcess4"/>
    <dgm:cxn modelId="{3D8863C6-92E6-408F-8158-3FDF875B0CAF}" type="presOf" srcId="{006D96BB-77E2-4C16-ACB5-0803D2FE12B8}" destId="{76011EB0-6CFC-4768-B626-1FEDF4217393}" srcOrd="0" destOrd="0" presId="urn:microsoft.com/office/officeart/2005/8/layout/bProcess4"/>
    <dgm:cxn modelId="{935F90C8-2958-415E-B2B0-51DEDA2804B1}" srcId="{F5715F6F-66AE-44D7-97E9-C85CC1A22C66}" destId="{1FA77845-C291-4A1A-B061-466409EFBFB9}" srcOrd="7" destOrd="0" parTransId="{B03A117A-B7DF-4009-BC3D-BE339FD60432}" sibTransId="{FE8AD57A-5BBC-4634-890D-2E649D365BFE}"/>
    <dgm:cxn modelId="{33E93DCD-1CB4-4E73-9D7F-78C181C663E1}" type="presOf" srcId="{DC0E96CF-BECA-4285-9EF7-51A61925D15A}" destId="{B426515A-0E4B-46F4-B056-92F5FAB9B81D}" srcOrd="0" destOrd="0" presId="urn:microsoft.com/office/officeart/2005/8/layout/bProcess4"/>
    <dgm:cxn modelId="{DFAA2BD1-86EE-4FDE-A811-AAE447CEFA2A}" type="presOf" srcId="{EB467EE3-0A5C-4D70-8838-F08C9F96AD4F}" destId="{177D4D49-CA87-47A4-BABA-F2692F0FAB01}" srcOrd="0" destOrd="0" presId="urn:microsoft.com/office/officeart/2005/8/layout/bProcess4"/>
    <dgm:cxn modelId="{D0DB8EDA-A4E0-4B25-B220-1C9722A86420}" type="presOf" srcId="{1FA77845-C291-4A1A-B061-466409EFBFB9}" destId="{528D1EFA-C49E-458D-854E-E16DCA4B4490}" srcOrd="0" destOrd="0" presId="urn:microsoft.com/office/officeart/2005/8/layout/bProcess4"/>
    <dgm:cxn modelId="{BAF359E8-3D4D-4831-A50B-245E0829D48A}" type="presOf" srcId="{86D905B9-D32B-4CC3-9BF0-F820CD175728}" destId="{3C5B5EC4-856B-42C2-94B3-49D629C13E1B}" srcOrd="0" destOrd="0" presId="urn:microsoft.com/office/officeart/2005/8/layout/bProcess4"/>
    <dgm:cxn modelId="{617892FC-CB0E-438E-8D31-8C7B7DE2C9D4}" type="presOf" srcId="{F5715F6F-66AE-44D7-97E9-C85CC1A22C66}" destId="{AA6F0D31-8083-4E03-B80B-212B110A6980}" srcOrd="0" destOrd="0" presId="urn:microsoft.com/office/officeart/2005/8/layout/bProcess4"/>
    <dgm:cxn modelId="{B28C37A8-7A8D-4438-A520-004DD5597A94}" type="presParOf" srcId="{AA6F0D31-8083-4E03-B80B-212B110A6980}" destId="{BB37BD9B-E46C-4887-A849-000C5A324062}" srcOrd="0" destOrd="0" presId="urn:microsoft.com/office/officeart/2005/8/layout/bProcess4"/>
    <dgm:cxn modelId="{D66B9F67-1BF2-4671-B042-224C1195B86D}" type="presParOf" srcId="{BB37BD9B-E46C-4887-A849-000C5A324062}" destId="{FC8B1E43-B177-46CF-BDC9-2FE3F2C304AD}" srcOrd="0" destOrd="0" presId="urn:microsoft.com/office/officeart/2005/8/layout/bProcess4"/>
    <dgm:cxn modelId="{A1E06215-B27D-472E-B117-862517170E36}" type="presParOf" srcId="{BB37BD9B-E46C-4887-A849-000C5A324062}" destId="{47E13BD6-8B8B-450B-9095-16ECC866A8B9}" srcOrd="1" destOrd="0" presId="urn:microsoft.com/office/officeart/2005/8/layout/bProcess4"/>
    <dgm:cxn modelId="{BF88A7DA-7013-4C4B-AC5E-700934CD5C41}" type="presParOf" srcId="{AA6F0D31-8083-4E03-B80B-212B110A6980}" destId="{B426515A-0E4B-46F4-B056-92F5FAB9B81D}" srcOrd="1" destOrd="0" presId="urn:microsoft.com/office/officeart/2005/8/layout/bProcess4"/>
    <dgm:cxn modelId="{56D3F5A2-062A-4043-9239-381192480325}" type="presParOf" srcId="{AA6F0D31-8083-4E03-B80B-212B110A6980}" destId="{86563A31-6FEE-46F8-ACD3-41A544EE16C2}" srcOrd="2" destOrd="0" presId="urn:microsoft.com/office/officeart/2005/8/layout/bProcess4"/>
    <dgm:cxn modelId="{4444835B-6431-4A1E-AF04-1C763E3B2AEE}" type="presParOf" srcId="{86563A31-6FEE-46F8-ACD3-41A544EE16C2}" destId="{721EA4B5-59E3-4B6C-97D0-C2A9554FF52A}" srcOrd="0" destOrd="0" presId="urn:microsoft.com/office/officeart/2005/8/layout/bProcess4"/>
    <dgm:cxn modelId="{AB5D1364-0117-4314-8CB9-A391CEF3598C}" type="presParOf" srcId="{86563A31-6FEE-46F8-ACD3-41A544EE16C2}" destId="{90325ADC-7B83-4527-8CB7-894478A57CF5}" srcOrd="1" destOrd="0" presId="urn:microsoft.com/office/officeart/2005/8/layout/bProcess4"/>
    <dgm:cxn modelId="{B52F3E5C-09A6-4FDA-B192-54A7831994C8}" type="presParOf" srcId="{AA6F0D31-8083-4E03-B80B-212B110A6980}" destId="{177D4D49-CA87-47A4-BABA-F2692F0FAB01}" srcOrd="3" destOrd="0" presId="urn:microsoft.com/office/officeart/2005/8/layout/bProcess4"/>
    <dgm:cxn modelId="{A92EA889-5D6D-4AE3-AB89-9BAFDC5834DF}" type="presParOf" srcId="{AA6F0D31-8083-4E03-B80B-212B110A6980}" destId="{00EB451B-122C-4EE7-91B8-E38E7110A9D1}" srcOrd="4" destOrd="0" presId="urn:microsoft.com/office/officeart/2005/8/layout/bProcess4"/>
    <dgm:cxn modelId="{608CB7E1-546B-4B52-82F8-0493E9A6C5DD}" type="presParOf" srcId="{00EB451B-122C-4EE7-91B8-E38E7110A9D1}" destId="{74B46356-7FAE-4F25-8F4B-0C61362CD65A}" srcOrd="0" destOrd="0" presId="urn:microsoft.com/office/officeart/2005/8/layout/bProcess4"/>
    <dgm:cxn modelId="{CD8A4BFD-355C-4740-8821-575F216F41C2}" type="presParOf" srcId="{00EB451B-122C-4EE7-91B8-E38E7110A9D1}" destId="{D8FDBB00-02FA-4426-8785-A78E51096789}" srcOrd="1" destOrd="0" presId="urn:microsoft.com/office/officeart/2005/8/layout/bProcess4"/>
    <dgm:cxn modelId="{CA9041C4-BFA1-45ED-9CC9-533B56D72166}" type="presParOf" srcId="{AA6F0D31-8083-4E03-B80B-212B110A6980}" destId="{88C81512-72E3-4B53-89CC-C42C063D90E4}" srcOrd="5" destOrd="0" presId="urn:microsoft.com/office/officeart/2005/8/layout/bProcess4"/>
    <dgm:cxn modelId="{AEF682A7-026D-4EE0-8792-7E0CA0D22FDC}" type="presParOf" srcId="{AA6F0D31-8083-4E03-B80B-212B110A6980}" destId="{E3F8719E-579C-400E-9C46-EB2F3A2D627E}" srcOrd="6" destOrd="0" presId="urn:microsoft.com/office/officeart/2005/8/layout/bProcess4"/>
    <dgm:cxn modelId="{E61D5947-5234-485B-AE7E-5F7C69B2C573}" type="presParOf" srcId="{E3F8719E-579C-400E-9C46-EB2F3A2D627E}" destId="{C6C9A47D-54F8-45D2-BD4B-AC3ABAD278A4}" srcOrd="0" destOrd="0" presId="urn:microsoft.com/office/officeart/2005/8/layout/bProcess4"/>
    <dgm:cxn modelId="{D7123141-A97A-4564-A9AD-C5C6CAE0A162}" type="presParOf" srcId="{E3F8719E-579C-400E-9C46-EB2F3A2D627E}" destId="{13193D4A-F6E3-4BF1-94E6-809133672D2B}" srcOrd="1" destOrd="0" presId="urn:microsoft.com/office/officeart/2005/8/layout/bProcess4"/>
    <dgm:cxn modelId="{DF90FD8D-362D-460E-9A64-8D5A8B35D95D}" type="presParOf" srcId="{AA6F0D31-8083-4E03-B80B-212B110A6980}" destId="{B1C0792C-DFEC-44B2-B972-DD265F7DD3AE}" srcOrd="7" destOrd="0" presId="urn:microsoft.com/office/officeart/2005/8/layout/bProcess4"/>
    <dgm:cxn modelId="{5CDAA9D8-823E-4E8A-BD52-2F7E88FD7164}" type="presParOf" srcId="{AA6F0D31-8083-4E03-B80B-212B110A6980}" destId="{C15FE674-2868-4FCF-814C-A6B19FB5DCD4}" srcOrd="8" destOrd="0" presId="urn:microsoft.com/office/officeart/2005/8/layout/bProcess4"/>
    <dgm:cxn modelId="{12911EE3-73A7-4AB1-9AB1-07AFB695F275}" type="presParOf" srcId="{C15FE674-2868-4FCF-814C-A6B19FB5DCD4}" destId="{FEF2AEBA-F34C-484A-98BB-90A05CBE8ACE}" srcOrd="0" destOrd="0" presId="urn:microsoft.com/office/officeart/2005/8/layout/bProcess4"/>
    <dgm:cxn modelId="{A52ADD3C-D9BA-4FAF-8652-9580CFE45BFC}" type="presParOf" srcId="{C15FE674-2868-4FCF-814C-A6B19FB5DCD4}" destId="{50CCC03E-1885-4C51-9BF2-3414752E5E91}" srcOrd="1" destOrd="0" presId="urn:microsoft.com/office/officeart/2005/8/layout/bProcess4"/>
    <dgm:cxn modelId="{E2C5A0E3-CC03-4CCE-89A7-8A5292EFAB58}" type="presParOf" srcId="{AA6F0D31-8083-4E03-B80B-212B110A6980}" destId="{4E4AB964-F40B-407B-9938-BC2CA45D0C9F}" srcOrd="9" destOrd="0" presId="urn:microsoft.com/office/officeart/2005/8/layout/bProcess4"/>
    <dgm:cxn modelId="{D0C655E6-0E53-44E2-8631-87C28059C99F}" type="presParOf" srcId="{AA6F0D31-8083-4E03-B80B-212B110A6980}" destId="{D499622E-ACFC-40A8-8D64-E7BD0A6FC5AC}" srcOrd="10" destOrd="0" presId="urn:microsoft.com/office/officeart/2005/8/layout/bProcess4"/>
    <dgm:cxn modelId="{DC74B745-263E-4C93-A621-ABA210E5CD2E}" type="presParOf" srcId="{D499622E-ACFC-40A8-8D64-E7BD0A6FC5AC}" destId="{1DCBAFBF-2988-4A16-B939-871F721E38E0}" srcOrd="0" destOrd="0" presId="urn:microsoft.com/office/officeart/2005/8/layout/bProcess4"/>
    <dgm:cxn modelId="{ABACA000-B397-480C-86D6-EFAC798E7163}" type="presParOf" srcId="{D499622E-ACFC-40A8-8D64-E7BD0A6FC5AC}" destId="{76011EB0-6CFC-4768-B626-1FEDF4217393}" srcOrd="1" destOrd="0" presId="urn:microsoft.com/office/officeart/2005/8/layout/bProcess4"/>
    <dgm:cxn modelId="{935E033F-84FE-4232-8981-44EEC3A9CCC6}" type="presParOf" srcId="{AA6F0D31-8083-4E03-B80B-212B110A6980}" destId="{51DCD5CD-0F42-43AC-8A83-5267FEAE6575}" srcOrd="11" destOrd="0" presId="urn:microsoft.com/office/officeart/2005/8/layout/bProcess4"/>
    <dgm:cxn modelId="{882E4272-A8AE-4D73-867A-F41E52599210}" type="presParOf" srcId="{AA6F0D31-8083-4E03-B80B-212B110A6980}" destId="{609BF3DF-02A3-4DAF-AAE0-AAB26E083E5B}" srcOrd="12" destOrd="0" presId="urn:microsoft.com/office/officeart/2005/8/layout/bProcess4"/>
    <dgm:cxn modelId="{114CFF5C-D340-48EF-9546-4122C1E58ED4}" type="presParOf" srcId="{609BF3DF-02A3-4DAF-AAE0-AAB26E083E5B}" destId="{D23EE9C6-40DB-4E9B-A8BD-125E7FCAB20E}" srcOrd="0" destOrd="0" presId="urn:microsoft.com/office/officeart/2005/8/layout/bProcess4"/>
    <dgm:cxn modelId="{B5CDB5BE-CDAF-479B-AED0-05FC8E63E335}" type="presParOf" srcId="{609BF3DF-02A3-4DAF-AAE0-AAB26E083E5B}" destId="{3C5B5EC4-856B-42C2-94B3-49D629C13E1B}" srcOrd="1" destOrd="0" presId="urn:microsoft.com/office/officeart/2005/8/layout/bProcess4"/>
    <dgm:cxn modelId="{4E65BFBD-DBE1-49CA-A27A-3F8C66FF76F2}" type="presParOf" srcId="{AA6F0D31-8083-4E03-B80B-212B110A6980}" destId="{3C2D3B7A-F78D-4EDB-9372-407DF4C9680E}" srcOrd="13" destOrd="0" presId="urn:microsoft.com/office/officeart/2005/8/layout/bProcess4"/>
    <dgm:cxn modelId="{88EB3C28-CAE1-4892-8AA1-D0FDC47DD8EF}" type="presParOf" srcId="{AA6F0D31-8083-4E03-B80B-212B110A6980}" destId="{E3229109-9D55-401C-94F8-0A2FA442E326}" srcOrd="14" destOrd="0" presId="urn:microsoft.com/office/officeart/2005/8/layout/bProcess4"/>
    <dgm:cxn modelId="{A54CAC36-0060-4736-94CC-CB0E35DDF011}" type="presParOf" srcId="{E3229109-9D55-401C-94F8-0A2FA442E326}" destId="{2899A06A-CDE7-40FF-8274-01689CCDAD03}" srcOrd="0" destOrd="0" presId="urn:microsoft.com/office/officeart/2005/8/layout/bProcess4"/>
    <dgm:cxn modelId="{A89E7702-FC47-47FB-81D6-3257EDAD189A}" type="presParOf" srcId="{E3229109-9D55-401C-94F8-0A2FA442E326}" destId="{528D1EFA-C49E-458D-854E-E16DCA4B4490}"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FC724-11FD-43F9-B17D-7AC0EB2CC27F}">
      <dsp:nvSpPr>
        <dsp:cNvPr id="0" name=""/>
        <dsp:cNvSpPr/>
      </dsp:nvSpPr>
      <dsp:spPr>
        <a:xfrm>
          <a:off x="0" y="977174"/>
          <a:ext cx="10379222" cy="130289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0D1D7-0FDD-46BC-98E0-9637CE7EAB2A}">
      <dsp:nvSpPr>
        <dsp:cNvPr id="0" name=""/>
        <dsp:cNvSpPr/>
      </dsp:nvSpPr>
      <dsp:spPr>
        <a:xfrm>
          <a:off x="4675" y="0"/>
          <a:ext cx="2248662" cy="1302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1">
          <a:noAutofit/>
        </a:bodyPr>
        <a:lstStyle/>
        <a:p>
          <a:pPr marL="0" lvl="0" indent="0" algn="ctr" defTabSz="1022350">
            <a:lnSpc>
              <a:spcPct val="90000"/>
            </a:lnSpc>
            <a:spcBef>
              <a:spcPct val="0"/>
            </a:spcBef>
            <a:spcAft>
              <a:spcPct val="35000"/>
            </a:spcAft>
            <a:buNone/>
          </a:pPr>
          <a:r>
            <a:rPr lang="en-US" sz="2300" kern="1200" dirty="0"/>
            <a:t>Step 1</a:t>
          </a:r>
        </a:p>
        <a:p>
          <a:pPr marL="171450" lvl="1" indent="-171450" algn="l" defTabSz="800100">
            <a:lnSpc>
              <a:spcPct val="90000"/>
            </a:lnSpc>
            <a:spcBef>
              <a:spcPct val="0"/>
            </a:spcBef>
            <a:spcAft>
              <a:spcPct val="15000"/>
            </a:spcAft>
            <a:buNone/>
          </a:pPr>
          <a:r>
            <a:rPr lang="en-US" sz="1800" kern="1200" dirty="0"/>
            <a:t>Getting Data from API or Web Page</a:t>
          </a:r>
        </a:p>
      </dsp:txBody>
      <dsp:txXfrm>
        <a:off x="4675" y="0"/>
        <a:ext cx="2248662" cy="1302899"/>
      </dsp:txXfrm>
    </dsp:sp>
    <dsp:sp modelId="{835556A6-E697-4648-B6A8-E151DDEA2BBA}">
      <dsp:nvSpPr>
        <dsp:cNvPr id="0" name=""/>
        <dsp:cNvSpPr/>
      </dsp:nvSpPr>
      <dsp:spPr>
        <a:xfrm>
          <a:off x="966144" y="1465761"/>
          <a:ext cx="325724" cy="3257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7C31D-FADA-4E8B-A22D-21C66873D2E2}">
      <dsp:nvSpPr>
        <dsp:cNvPr id="0" name=""/>
        <dsp:cNvSpPr/>
      </dsp:nvSpPr>
      <dsp:spPr>
        <a:xfrm>
          <a:off x="2365770" y="1954348"/>
          <a:ext cx="2248662" cy="1302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1">
          <a:noAutofit/>
        </a:bodyPr>
        <a:lstStyle/>
        <a:p>
          <a:pPr marL="0" lvl="0" indent="0" algn="ctr" defTabSz="1022350">
            <a:lnSpc>
              <a:spcPct val="90000"/>
            </a:lnSpc>
            <a:spcBef>
              <a:spcPct val="0"/>
            </a:spcBef>
            <a:spcAft>
              <a:spcPct val="35000"/>
            </a:spcAft>
            <a:buNone/>
          </a:pPr>
          <a:r>
            <a:rPr lang="en-US" sz="2300" kern="1200" dirty="0"/>
            <a:t>Step 2</a:t>
          </a:r>
        </a:p>
        <a:p>
          <a:pPr marL="171450" lvl="1" indent="-171450" algn="ctr" defTabSz="800100">
            <a:lnSpc>
              <a:spcPct val="90000"/>
            </a:lnSpc>
            <a:spcBef>
              <a:spcPct val="0"/>
            </a:spcBef>
            <a:spcAft>
              <a:spcPct val="15000"/>
            </a:spcAft>
            <a:buNone/>
          </a:pPr>
          <a:r>
            <a:rPr lang="en-US" sz="1800" kern="1200" dirty="0"/>
            <a:t>Make a </a:t>
          </a:r>
          <a:r>
            <a:rPr lang="en-US" sz="1800" kern="1200" dirty="0" err="1"/>
            <a:t>DataFrame</a:t>
          </a:r>
          <a:endParaRPr lang="en-US" sz="1800" kern="1200" dirty="0"/>
        </a:p>
      </dsp:txBody>
      <dsp:txXfrm>
        <a:off x="2365770" y="1954348"/>
        <a:ext cx="2248662" cy="1302899"/>
      </dsp:txXfrm>
    </dsp:sp>
    <dsp:sp modelId="{86A52550-B804-422F-81EF-7D3F1683EA50}">
      <dsp:nvSpPr>
        <dsp:cNvPr id="0" name=""/>
        <dsp:cNvSpPr/>
      </dsp:nvSpPr>
      <dsp:spPr>
        <a:xfrm>
          <a:off x="3327239" y="1465761"/>
          <a:ext cx="325724" cy="3257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5D724B-8C46-445D-A505-C4C83E19E171}">
      <dsp:nvSpPr>
        <dsp:cNvPr id="0" name=""/>
        <dsp:cNvSpPr/>
      </dsp:nvSpPr>
      <dsp:spPr>
        <a:xfrm>
          <a:off x="4726866" y="0"/>
          <a:ext cx="2248662" cy="1302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1">
          <a:noAutofit/>
        </a:bodyPr>
        <a:lstStyle/>
        <a:p>
          <a:pPr marL="0" lvl="0" indent="0" algn="ctr" defTabSz="1022350">
            <a:lnSpc>
              <a:spcPct val="90000"/>
            </a:lnSpc>
            <a:spcBef>
              <a:spcPct val="0"/>
            </a:spcBef>
            <a:spcAft>
              <a:spcPct val="35000"/>
            </a:spcAft>
            <a:buNone/>
          </a:pPr>
          <a:r>
            <a:rPr lang="en-US" sz="2300" kern="1200" dirty="0"/>
            <a:t>Step 3</a:t>
          </a:r>
        </a:p>
        <a:p>
          <a:pPr marL="171450" lvl="1" indent="-171450" algn="ctr" defTabSz="800100">
            <a:lnSpc>
              <a:spcPct val="90000"/>
            </a:lnSpc>
            <a:spcBef>
              <a:spcPct val="0"/>
            </a:spcBef>
            <a:spcAft>
              <a:spcPct val="15000"/>
            </a:spcAft>
            <a:buNone/>
          </a:pPr>
          <a:r>
            <a:rPr lang="en-US" sz="1800" kern="1200" dirty="0"/>
            <a:t>Filter </a:t>
          </a:r>
          <a:r>
            <a:rPr lang="en-US" sz="1800" kern="1200" dirty="0" err="1"/>
            <a:t>DataFrame</a:t>
          </a:r>
          <a:endParaRPr lang="en-US" sz="1800" kern="1200" dirty="0"/>
        </a:p>
      </dsp:txBody>
      <dsp:txXfrm>
        <a:off x="4726866" y="0"/>
        <a:ext cx="2248662" cy="1302899"/>
      </dsp:txXfrm>
    </dsp:sp>
    <dsp:sp modelId="{845B6A64-5C3E-43F1-9239-3AFE5FB1354D}">
      <dsp:nvSpPr>
        <dsp:cNvPr id="0" name=""/>
        <dsp:cNvSpPr/>
      </dsp:nvSpPr>
      <dsp:spPr>
        <a:xfrm>
          <a:off x="5688335" y="1465761"/>
          <a:ext cx="325724" cy="3257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CC216-091D-48D1-8D9D-02B8C02C7F62}">
      <dsp:nvSpPr>
        <dsp:cNvPr id="0" name=""/>
        <dsp:cNvSpPr/>
      </dsp:nvSpPr>
      <dsp:spPr>
        <a:xfrm>
          <a:off x="7087962" y="1954348"/>
          <a:ext cx="2248662" cy="1302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1">
          <a:noAutofit/>
        </a:bodyPr>
        <a:lstStyle/>
        <a:p>
          <a:pPr marL="0" lvl="0" indent="0" algn="ctr" defTabSz="1022350">
            <a:lnSpc>
              <a:spcPct val="90000"/>
            </a:lnSpc>
            <a:spcBef>
              <a:spcPct val="0"/>
            </a:spcBef>
            <a:spcAft>
              <a:spcPct val="35000"/>
            </a:spcAft>
            <a:buNone/>
          </a:pPr>
          <a:r>
            <a:rPr lang="en-US" sz="2300" kern="1200" dirty="0"/>
            <a:t>Step 4</a:t>
          </a:r>
        </a:p>
        <a:p>
          <a:pPr marL="171450" lvl="1" indent="-171450" algn="ctr" defTabSz="800100">
            <a:lnSpc>
              <a:spcPct val="90000"/>
            </a:lnSpc>
            <a:spcBef>
              <a:spcPct val="0"/>
            </a:spcBef>
            <a:spcAft>
              <a:spcPct val="15000"/>
            </a:spcAft>
            <a:buNone/>
          </a:pPr>
          <a:r>
            <a:rPr lang="en-US" sz="1800" kern="1200" dirty="0"/>
            <a:t>Generate a CSV file</a:t>
          </a:r>
        </a:p>
      </dsp:txBody>
      <dsp:txXfrm>
        <a:off x="7087962" y="1954348"/>
        <a:ext cx="2248662" cy="1302899"/>
      </dsp:txXfrm>
    </dsp:sp>
    <dsp:sp modelId="{59D8EF3F-E9C5-42AB-9F33-55BD59E48683}">
      <dsp:nvSpPr>
        <dsp:cNvPr id="0" name=""/>
        <dsp:cNvSpPr/>
      </dsp:nvSpPr>
      <dsp:spPr>
        <a:xfrm>
          <a:off x="8049430" y="1465761"/>
          <a:ext cx="325724" cy="3257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5B061-9966-4E52-AB7D-58B564C722C1}">
      <dsp:nvSpPr>
        <dsp:cNvPr id="0" name=""/>
        <dsp:cNvSpPr/>
      </dsp:nvSpPr>
      <dsp:spPr>
        <a:xfrm>
          <a:off x="2834616" y="561044"/>
          <a:ext cx="433169" cy="91440"/>
        </a:xfrm>
        <a:custGeom>
          <a:avLst/>
          <a:gdLst/>
          <a:ahLst/>
          <a:cxnLst/>
          <a:rect l="0" t="0" r="0" b="0"/>
          <a:pathLst>
            <a:path>
              <a:moveTo>
                <a:pt x="0" y="45720"/>
              </a:moveTo>
              <a:lnTo>
                <a:pt x="4331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9607" y="604443"/>
        <a:ext cx="23188" cy="4642"/>
      </dsp:txXfrm>
    </dsp:sp>
    <dsp:sp modelId="{50B0AEBD-E53A-4598-B315-82D90F7BF336}">
      <dsp:nvSpPr>
        <dsp:cNvPr id="0" name=""/>
        <dsp:cNvSpPr/>
      </dsp:nvSpPr>
      <dsp:spPr>
        <a:xfrm>
          <a:off x="820026" y="1847"/>
          <a:ext cx="2016390" cy="12098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Requesting </a:t>
          </a:r>
        </a:p>
        <a:p>
          <a:pPr marL="0" lvl="0" indent="0" algn="ctr" defTabSz="622300">
            <a:lnSpc>
              <a:spcPct val="90000"/>
            </a:lnSpc>
            <a:spcBef>
              <a:spcPct val="0"/>
            </a:spcBef>
            <a:spcAft>
              <a:spcPct val="35000"/>
            </a:spcAft>
            <a:buNone/>
          </a:pPr>
          <a:r>
            <a:rPr lang="en-US" sz="1400" kern="1200" dirty="0"/>
            <a:t>rocket launch </a:t>
          </a:r>
        </a:p>
        <a:p>
          <a:pPr marL="0" lvl="0" indent="0" algn="ctr" defTabSz="622300">
            <a:lnSpc>
              <a:spcPct val="90000"/>
            </a:lnSpc>
            <a:spcBef>
              <a:spcPct val="0"/>
            </a:spcBef>
            <a:spcAft>
              <a:spcPct val="35000"/>
            </a:spcAft>
            <a:buNone/>
          </a:pPr>
          <a:r>
            <a:rPr lang="en-US" sz="1400" kern="1200" dirty="0"/>
            <a:t>data from </a:t>
          </a:r>
        </a:p>
        <a:p>
          <a:pPr marL="0" lvl="0" indent="0" algn="ctr" defTabSz="622300">
            <a:lnSpc>
              <a:spcPct val="90000"/>
            </a:lnSpc>
            <a:spcBef>
              <a:spcPct val="0"/>
            </a:spcBef>
            <a:spcAft>
              <a:spcPct val="35000"/>
            </a:spcAft>
            <a:buNone/>
          </a:pPr>
          <a:r>
            <a:rPr lang="en-US" sz="1400" kern="1200" dirty="0"/>
            <a:t>SpaceX API</a:t>
          </a:r>
        </a:p>
      </dsp:txBody>
      <dsp:txXfrm>
        <a:off x="820026" y="1847"/>
        <a:ext cx="2016390" cy="1209834"/>
      </dsp:txXfrm>
    </dsp:sp>
    <dsp:sp modelId="{8DA93BF4-9AA2-4EB8-9EAB-D2C6E4CEA888}">
      <dsp:nvSpPr>
        <dsp:cNvPr id="0" name=""/>
        <dsp:cNvSpPr/>
      </dsp:nvSpPr>
      <dsp:spPr>
        <a:xfrm>
          <a:off x="5314777" y="561044"/>
          <a:ext cx="433169" cy="91440"/>
        </a:xfrm>
        <a:custGeom>
          <a:avLst/>
          <a:gdLst/>
          <a:ahLst/>
          <a:cxnLst/>
          <a:rect l="0" t="0" r="0" b="0"/>
          <a:pathLst>
            <a:path>
              <a:moveTo>
                <a:pt x="0" y="45720"/>
              </a:moveTo>
              <a:lnTo>
                <a:pt x="4331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19767" y="604443"/>
        <a:ext cx="23188" cy="4642"/>
      </dsp:txXfrm>
    </dsp:sp>
    <dsp:sp modelId="{1073D0E0-BB10-440E-94FC-84DBDA37B5B1}">
      <dsp:nvSpPr>
        <dsp:cNvPr id="0" name=""/>
        <dsp:cNvSpPr/>
      </dsp:nvSpPr>
      <dsp:spPr>
        <a:xfrm>
          <a:off x="3300186" y="1847"/>
          <a:ext cx="2016390" cy="12098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66725">
            <a:lnSpc>
              <a:spcPct val="90000"/>
            </a:lnSpc>
            <a:spcBef>
              <a:spcPct val="0"/>
            </a:spcBef>
            <a:spcAft>
              <a:spcPct val="35000"/>
            </a:spcAft>
            <a:buNone/>
          </a:pPr>
          <a:r>
            <a:rPr lang="en-US" sz="1050" kern="1200" dirty="0"/>
            <a:t>Decoding the </a:t>
          </a:r>
        </a:p>
        <a:p>
          <a:pPr marL="0" lvl="0" indent="0" algn="ctr" defTabSz="466725">
            <a:lnSpc>
              <a:spcPct val="90000"/>
            </a:lnSpc>
            <a:spcBef>
              <a:spcPct val="0"/>
            </a:spcBef>
            <a:spcAft>
              <a:spcPct val="35000"/>
            </a:spcAft>
            <a:buNone/>
          </a:pPr>
          <a:r>
            <a:rPr lang="en-US" sz="1050" kern="1200" dirty="0"/>
            <a:t>response content </a:t>
          </a:r>
        </a:p>
        <a:p>
          <a:pPr marL="0" lvl="0" indent="0" algn="ctr" defTabSz="466725">
            <a:lnSpc>
              <a:spcPct val="90000"/>
            </a:lnSpc>
            <a:spcBef>
              <a:spcPct val="0"/>
            </a:spcBef>
            <a:spcAft>
              <a:spcPct val="35000"/>
            </a:spcAft>
            <a:buNone/>
          </a:pPr>
          <a:r>
            <a:rPr lang="en-US" sz="1050" kern="1200" dirty="0"/>
            <a:t>using .</a:t>
          </a:r>
          <a:r>
            <a:rPr lang="en-US" sz="1050" kern="1200" dirty="0" err="1"/>
            <a:t>json</a:t>
          </a:r>
          <a:r>
            <a:rPr lang="en-US" sz="1050" kern="1200" dirty="0"/>
            <a:t>() and </a:t>
          </a:r>
        </a:p>
        <a:p>
          <a:pPr marL="0" lvl="0" indent="0" algn="ctr" defTabSz="466725">
            <a:lnSpc>
              <a:spcPct val="90000"/>
            </a:lnSpc>
            <a:spcBef>
              <a:spcPct val="0"/>
            </a:spcBef>
            <a:spcAft>
              <a:spcPct val="35000"/>
            </a:spcAft>
            <a:buNone/>
          </a:pPr>
          <a:r>
            <a:rPr lang="en-US" sz="1050" kern="1200" dirty="0"/>
            <a:t>turning it into a </a:t>
          </a:r>
        </a:p>
        <a:p>
          <a:pPr marL="0" lvl="0" indent="0" algn="ctr" defTabSz="466725">
            <a:lnSpc>
              <a:spcPct val="90000"/>
            </a:lnSpc>
            <a:spcBef>
              <a:spcPct val="0"/>
            </a:spcBef>
            <a:spcAft>
              <a:spcPct val="35000"/>
            </a:spcAft>
            <a:buNone/>
          </a:pPr>
          <a:r>
            <a:rPr lang="en-US" sz="1050" kern="1200" dirty="0" err="1"/>
            <a:t>dataframe</a:t>
          </a:r>
          <a:r>
            <a:rPr lang="en-US" sz="1050" kern="1200" dirty="0"/>
            <a:t> using </a:t>
          </a:r>
        </a:p>
        <a:p>
          <a:pPr marL="0" lvl="0" indent="0" algn="ctr" defTabSz="466725">
            <a:lnSpc>
              <a:spcPct val="90000"/>
            </a:lnSpc>
            <a:spcBef>
              <a:spcPct val="0"/>
            </a:spcBef>
            <a:spcAft>
              <a:spcPct val="35000"/>
            </a:spcAft>
            <a:buNone/>
          </a:pPr>
          <a:r>
            <a:rPr lang="en-US" sz="1050" kern="1200" dirty="0"/>
            <a:t>.</a:t>
          </a:r>
          <a:r>
            <a:rPr lang="en-US" sz="1050" kern="1200" dirty="0" err="1"/>
            <a:t>json_normalize</a:t>
          </a:r>
          <a:r>
            <a:rPr lang="en-US" sz="1050" kern="1200" dirty="0"/>
            <a:t>()</a:t>
          </a:r>
        </a:p>
      </dsp:txBody>
      <dsp:txXfrm>
        <a:off x="3300186" y="1847"/>
        <a:ext cx="2016390" cy="1209834"/>
      </dsp:txXfrm>
    </dsp:sp>
    <dsp:sp modelId="{66B3890D-4432-4AC7-A08B-5DD6938F6871}">
      <dsp:nvSpPr>
        <dsp:cNvPr id="0" name=""/>
        <dsp:cNvSpPr/>
      </dsp:nvSpPr>
      <dsp:spPr>
        <a:xfrm>
          <a:off x="7794937" y="561044"/>
          <a:ext cx="433169" cy="91440"/>
        </a:xfrm>
        <a:custGeom>
          <a:avLst/>
          <a:gdLst/>
          <a:ahLst/>
          <a:cxnLst/>
          <a:rect l="0" t="0" r="0" b="0"/>
          <a:pathLst>
            <a:path>
              <a:moveTo>
                <a:pt x="0" y="45720"/>
              </a:moveTo>
              <a:lnTo>
                <a:pt x="4331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99927" y="604443"/>
        <a:ext cx="23188" cy="4642"/>
      </dsp:txXfrm>
    </dsp:sp>
    <dsp:sp modelId="{4992E4EE-A665-42A0-AEB9-B152D68D7934}">
      <dsp:nvSpPr>
        <dsp:cNvPr id="0" name=""/>
        <dsp:cNvSpPr/>
      </dsp:nvSpPr>
      <dsp:spPr>
        <a:xfrm>
          <a:off x="5780346" y="1847"/>
          <a:ext cx="2016390" cy="12098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66725">
            <a:lnSpc>
              <a:spcPct val="90000"/>
            </a:lnSpc>
            <a:spcBef>
              <a:spcPct val="0"/>
            </a:spcBef>
            <a:spcAft>
              <a:spcPct val="35000"/>
            </a:spcAft>
            <a:buNone/>
          </a:pPr>
          <a:r>
            <a:rPr lang="en-US" sz="1050" kern="1200" dirty="0"/>
            <a:t>Requesting needed </a:t>
          </a:r>
        </a:p>
        <a:p>
          <a:pPr marL="0" lvl="0" indent="0" algn="ctr" defTabSz="466725">
            <a:lnSpc>
              <a:spcPct val="90000"/>
            </a:lnSpc>
            <a:spcBef>
              <a:spcPct val="0"/>
            </a:spcBef>
            <a:spcAft>
              <a:spcPct val="35000"/>
            </a:spcAft>
            <a:buNone/>
          </a:pPr>
          <a:r>
            <a:rPr lang="en-US" sz="1050" kern="1200" dirty="0"/>
            <a:t>information about </a:t>
          </a:r>
        </a:p>
        <a:p>
          <a:pPr marL="0" lvl="0" indent="0" algn="ctr" defTabSz="466725">
            <a:lnSpc>
              <a:spcPct val="90000"/>
            </a:lnSpc>
            <a:spcBef>
              <a:spcPct val="0"/>
            </a:spcBef>
            <a:spcAft>
              <a:spcPct val="35000"/>
            </a:spcAft>
            <a:buNone/>
          </a:pPr>
          <a:r>
            <a:rPr lang="en-US" sz="1050" kern="1200" dirty="0"/>
            <a:t>the launches from </a:t>
          </a:r>
        </a:p>
        <a:p>
          <a:pPr marL="0" lvl="0" indent="0" algn="ctr" defTabSz="466725">
            <a:lnSpc>
              <a:spcPct val="90000"/>
            </a:lnSpc>
            <a:spcBef>
              <a:spcPct val="0"/>
            </a:spcBef>
            <a:spcAft>
              <a:spcPct val="35000"/>
            </a:spcAft>
            <a:buNone/>
          </a:pPr>
          <a:r>
            <a:rPr lang="en-US" sz="1050" kern="1200" dirty="0"/>
            <a:t>SpaceX API </a:t>
          </a:r>
        </a:p>
        <a:p>
          <a:pPr marL="0" lvl="0" indent="0" algn="ctr" defTabSz="466725">
            <a:lnSpc>
              <a:spcPct val="90000"/>
            </a:lnSpc>
            <a:spcBef>
              <a:spcPct val="0"/>
            </a:spcBef>
            <a:spcAft>
              <a:spcPct val="35000"/>
            </a:spcAft>
            <a:buNone/>
          </a:pPr>
          <a:r>
            <a:rPr lang="en-US" sz="1050" kern="1200" dirty="0"/>
            <a:t>by applying </a:t>
          </a:r>
        </a:p>
        <a:p>
          <a:pPr marL="0" lvl="0" indent="0" algn="ctr" defTabSz="466725">
            <a:lnSpc>
              <a:spcPct val="90000"/>
            </a:lnSpc>
            <a:spcBef>
              <a:spcPct val="0"/>
            </a:spcBef>
            <a:spcAft>
              <a:spcPct val="35000"/>
            </a:spcAft>
            <a:buNone/>
          </a:pPr>
          <a:r>
            <a:rPr lang="en-US" sz="1050" kern="1200" dirty="0"/>
            <a:t>custom functions</a:t>
          </a:r>
        </a:p>
      </dsp:txBody>
      <dsp:txXfrm>
        <a:off x="5780346" y="1847"/>
        <a:ext cx="2016390" cy="1209834"/>
      </dsp:txXfrm>
    </dsp:sp>
    <dsp:sp modelId="{24EEC740-94BC-4002-A5CF-79A6F2E7EF91}">
      <dsp:nvSpPr>
        <dsp:cNvPr id="0" name=""/>
        <dsp:cNvSpPr/>
      </dsp:nvSpPr>
      <dsp:spPr>
        <a:xfrm>
          <a:off x="1828221" y="1209881"/>
          <a:ext cx="7440480" cy="433169"/>
        </a:xfrm>
        <a:custGeom>
          <a:avLst/>
          <a:gdLst/>
          <a:ahLst/>
          <a:cxnLst/>
          <a:rect l="0" t="0" r="0" b="0"/>
          <a:pathLst>
            <a:path>
              <a:moveTo>
                <a:pt x="7440480" y="0"/>
              </a:moveTo>
              <a:lnTo>
                <a:pt x="7440480" y="233684"/>
              </a:lnTo>
              <a:lnTo>
                <a:pt x="0" y="233684"/>
              </a:lnTo>
              <a:lnTo>
                <a:pt x="0" y="43316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62089" y="1424145"/>
        <a:ext cx="372745" cy="4642"/>
      </dsp:txXfrm>
    </dsp:sp>
    <dsp:sp modelId="{B99DE30C-972D-4827-B373-1F1247ABBB98}">
      <dsp:nvSpPr>
        <dsp:cNvPr id="0" name=""/>
        <dsp:cNvSpPr/>
      </dsp:nvSpPr>
      <dsp:spPr>
        <a:xfrm>
          <a:off x="8260507" y="1847"/>
          <a:ext cx="2016390" cy="12098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Filtering the </a:t>
          </a:r>
        </a:p>
        <a:p>
          <a:pPr marL="0" lvl="0" indent="0" algn="ctr" defTabSz="622300">
            <a:lnSpc>
              <a:spcPct val="90000"/>
            </a:lnSpc>
            <a:spcBef>
              <a:spcPct val="0"/>
            </a:spcBef>
            <a:spcAft>
              <a:spcPct val="35000"/>
            </a:spcAft>
            <a:buNone/>
          </a:pPr>
          <a:r>
            <a:rPr lang="en-US" sz="1400" kern="1200" dirty="0" err="1"/>
            <a:t>dataframe</a:t>
          </a:r>
          <a:r>
            <a:rPr lang="en-US" sz="1400" kern="1200" dirty="0"/>
            <a:t> to only </a:t>
          </a:r>
        </a:p>
        <a:p>
          <a:pPr marL="0" lvl="0" indent="0" algn="ctr" defTabSz="622300">
            <a:lnSpc>
              <a:spcPct val="90000"/>
            </a:lnSpc>
            <a:spcBef>
              <a:spcPct val="0"/>
            </a:spcBef>
            <a:spcAft>
              <a:spcPct val="35000"/>
            </a:spcAft>
            <a:buNone/>
          </a:pPr>
          <a:r>
            <a:rPr lang="en-US" sz="1400" kern="1200" dirty="0"/>
            <a:t>include Falcon 9 </a:t>
          </a:r>
        </a:p>
        <a:p>
          <a:pPr marL="0" lvl="0" indent="0" algn="ctr" defTabSz="622300">
            <a:lnSpc>
              <a:spcPct val="90000"/>
            </a:lnSpc>
            <a:spcBef>
              <a:spcPct val="0"/>
            </a:spcBef>
            <a:spcAft>
              <a:spcPct val="35000"/>
            </a:spcAft>
            <a:buNone/>
          </a:pPr>
          <a:r>
            <a:rPr lang="en-US" sz="1400" kern="1200" dirty="0"/>
            <a:t>launches</a:t>
          </a:r>
        </a:p>
      </dsp:txBody>
      <dsp:txXfrm>
        <a:off x="8260507" y="1847"/>
        <a:ext cx="2016390" cy="1209834"/>
      </dsp:txXfrm>
    </dsp:sp>
    <dsp:sp modelId="{95DC6592-C08B-4215-9266-DDED57DAF038}">
      <dsp:nvSpPr>
        <dsp:cNvPr id="0" name=""/>
        <dsp:cNvSpPr/>
      </dsp:nvSpPr>
      <dsp:spPr>
        <a:xfrm>
          <a:off x="2834616" y="2234648"/>
          <a:ext cx="433169" cy="91440"/>
        </a:xfrm>
        <a:custGeom>
          <a:avLst/>
          <a:gdLst/>
          <a:ahLst/>
          <a:cxnLst/>
          <a:rect l="0" t="0" r="0" b="0"/>
          <a:pathLst>
            <a:path>
              <a:moveTo>
                <a:pt x="0" y="45720"/>
              </a:moveTo>
              <a:lnTo>
                <a:pt x="4331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39607" y="2278047"/>
        <a:ext cx="23188" cy="4642"/>
      </dsp:txXfrm>
    </dsp:sp>
    <dsp:sp modelId="{26B75359-4800-467D-9876-D44D9193B6A4}">
      <dsp:nvSpPr>
        <dsp:cNvPr id="0" name=""/>
        <dsp:cNvSpPr/>
      </dsp:nvSpPr>
      <dsp:spPr>
        <a:xfrm>
          <a:off x="820026" y="1675451"/>
          <a:ext cx="2016390" cy="12098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Creating a </a:t>
          </a:r>
          <a:r>
            <a:rPr lang="en-US" sz="1400" kern="1200" dirty="0" err="1"/>
            <a:t>dataframe</a:t>
          </a:r>
          <a:r>
            <a:rPr lang="en-US" sz="1400" kern="1200" dirty="0"/>
            <a:t> </a:t>
          </a:r>
        </a:p>
        <a:p>
          <a:pPr marL="0" lvl="0" indent="0" algn="ctr" defTabSz="622300">
            <a:lnSpc>
              <a:spcPct val="90000"/>
            </a:lnSpc>
            <a:spcBef>
              <a:spcPct val="0"/>
            </a:spcBef>
            <a:spcAft>
              <a:spcPct val="35000"/>
            </a:spcAft>
            <a:buNone/>
          </a:pPr>
          <a:r>
            <a:rPr lang="en-US" sz="1400" kern="1200" dirty="0"/>
            <a:t>from the dictionary</a:t>
          </a:r>
        </a:p>
      </dsp:txBody>
      <dsp:txXfrm>
        <a:off x="820026" y="1675451"/>
        <a:ext cx="2016390" cy="1209834"/>
      </dsp:txXfrm>
    </dsp:sp>
    <dsp:sp modelId="{2FE2B4C0-9960-4AD5-9FFF-30FFFD1DC276}">
      <dsp:nvSpPr>
        <dsp:cNvPr id="0" name=""/>
        <dsp:cNvSpPr/>
      </dsp:nvSpPr>
      <dsp:spPr>
        <a:xfrm>
          <a:off x="5314777" y="2234648"/>
          <a:ext cx="433169" cy="91440"/>
        </a:xfrm>
        <a:custGeom>
          <a:avLst/>
          <a:gdLst/>
          <a:ahLst/>
          <a:cxnLst/>
          <a:rect l="0" t="0" r="0" b="0"/>
          <a:pathLst>
            <a:path>
              <a:moveTo>
                <a:pt x="0" y="45720"/>
              </a:moveTo>
              <a:lnTo>
                <a:pt x="4331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19767" y="2278047"/>
        <a:ext cx="23188" cy="4642"/>
      </dsp:txXfrm>
    </dsp:sp>
    <dsp:sp modelId="{99144B88-9C3C-41E7-87F1-4BD620A8F741}">
      <dsp:nvSpPr>
        <dsp:cNvPr id="0" name=""/>
        <dsp:cNvSpPr/>
      </dsp:nvSpPr>
      <dsp:spPr>
        <a:xfrm>
          <a:off x="3300186" y="1675451"/>
          <a:ext cx="2016390" cy="12098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Constructing data </a:t>
          </a:r>
        </a:p>
        <a:p>
          <a:pPr marL="0" lvl="0" indent="0" algn="ctr" defTabSz="622300">
            <a:lnSpc>
              <a:spcPct val="90000"/>
            </a:lnSpc>
            <a:spcBef>
              <a:spcPct val="0"/>
            </a:spcBef>
            <a:spcAft>
              <a:spcPct val="35000"/>
            </a:spcAft>
            <a:buNone/>
          </a:pPr>
          <a:r>
            <a:rPr lang="en-US" sz="1400" kern="1200" dirty="0"/>
            <a:t>we have obtained </a:t>
          </a:r>
        </a:p>
        <a:p>
          <a:pPr marL="0" lvl="0" indent="0" algn="ctr" defTabSz="622300">
            <a:lnSpc>
              <a:spcPct val="90000"/>
            </a:lnSpc>
            <a:spcBef>
              <a:spcPct val="0"/>
            </a:spcBef>
            <a:spcAft>
              <a:spcPct val="35000"/>
            </a:spcAft>
            <a:buNone/>
          </a:pPr>
          <a:r>
            <a:rPr lang="en-US" sz="1400" kern="1200" dirty="0"/>
            <a:t>into a dictionary</a:t>
          </a:r>
        </a:p>
      </dsp:txBody>
      <dsp:txXfrm>
        <a:off x="3300186" y="1675451"/>
        <a:ext cx="2016390" cy="1209834"/>
      </dsp:txXfrm>
    </dsp:sp>
    <dsp:sp modelId="{A652EE43-99EF-43BB-81BA-1CD7E1D055E9}">
      <dsp:nvSpPr>
        <dsp:cNvPr id="0" name=""/>
        <dsp:cNvSpPr/>
      </dsp:nvSpPr>
      <dsp:spPr>
        <a:xfrm>
          <a:off x="5780346" y="1675451"/>
          <a:ext cx="2016390" cy="12098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Exporting the data </a:t>
          </a:r>
        </a:p>
        <a:p>
          <a:pPr marL="0" lvl="0" indent="0" algn="ctr" defTabSz="622300">
            <a:lnSpc>
              <a:spcPct val="90000"/>
            </a:lnSpc>
            <a:spcBef>
              <a:spcPct val="0"/>
            </a:spcBef>
            <a:spcAft>
              <a:spcPct val="35000"/>
            </a:spcAft>
            <a:buNone/>
          </a:pPr>
          <a:r>
            <a:rPr lang="en-US" sz="1400" kern="1200" dirty="0"/>
            <a:t>to CSV</a:t>
          </a:r>
        </a:p>
      </dsp:txBody>
      <dsp:txXfrm>
        <a:off x="5780346" y="1675451"/>
        <a:ext cx="2016390" cy="1209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B66D-E1D2-4906-A895-3E09B7CD2014}">
      <dsp:nvSpPr>
        <dsp:cNvPr id="0" name=""/>
        <dsp:cNvSpPr/>
      </dsp:nvSpPr>
      <dsp:spPr>
        <a:xfrm>
          <a:off x="716764" y="465"/>
          <a:ext cx="806359" cy="7460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US" sz="700" kern="1200" dirty="0"/>
            <a:t>Requesting </a:t>
          </a:r>
        </a:p>
        <a:p>
          <a:pPr marL="0" lvl="0" indent="0" algn="ctr" defTabSz="311150">
            <a:lnSpc>
              <a:spcPct val="90000"/>
            </a:lnSpc>
            <a:spcBef>
              <a:spcPct val="0"/>
            </a:spcBef>
            <a:spcAft>
              <a:spcPct val="35000"/>
            </a:spcAft>
            <a:buNone/>
          </a:pPr>
          <a:r>
            <a:rPr lang="en-US" sz="700" kern="1200" dirty="0"/>
            <a:t>Falcon 9 launch </a:t>
          </a:r>
        </a:p>
        <a:p>
          <a:pPr marL="0" lvl="0" indent="0" algn="ctr" defTabSz="311150">
            <a:lnSpc>
              <a:spcPct val="90000"/>
            </a:lnSpc>
            <a:spcBef>
              <a:spcPct val="0"/>
            </a:spcBef>
            <a:spcAft>
              <a:spcPct val="35000"/>
            </a:spcAft>
            <a:buNone/>
          </a:pPr>
          <a:r>
            <a:rPr lang="en-US" sz="700" kern="1200" dirty="0"/>
            <a:t>data from </a:t>
          </a:r>
        </a:p>
        <a:p>
          <a:pPr marL="0" lvl="0" indent="0" algn="ctr" defTabSz="311150">
            <a:lnSpc>
              <a:spcPct val="90000"/>
            </a:lnSpc>
            <a:spcBef>
              <a:spcPct val="0"/>
            </a:spcBef>
            <a:spcAft>
              <a:spcPct val="35000"/>
            </a:spcAft>
            <a:buNone/>
          </a:pPr>
          <a:r>
            <a:rPr lang="en-US" sz="700" kern="1200" dirty="0"/>
            <a:t>Wikipedia</a:t>
          </a:r>
        </a:p>
      </dsp:txBody>
      <dsp:txXfrm>
        <a:off x="753184" y="36885"/>
        <a:ext cx="733519" cy="673235"/>
      </dsp:txXfrm>
    </dsp:sp>
    <dsp:sp modelId="{0556BA76-D911-4353-BD55-04EA61921E48}">
      <dsp:nvSpPr>
        <dsp:cNvPr id="0" name=""/>
        <dsp:cNvSpPr/>
      </dsp:nvSpPr>
      <dsp:spPr>
        <a:xfrm>
          <a:off x="716764" y="783845"/>
          <a:ext cx="806359" cy="7460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US" sz="700" kern="1200" dirty="0"/>
            <a:t>Creating a </a:t>
          </a:r>
        </a:p>
        <a:p>
          <a:pPr marL="0" lvl="0" indent="0" algn="ctr" defTabSz="311150">
            <a:lnSpc>
              <a:spcPct val="90000"/>
            </a:lnSpc>
            <a:spcBef>
              <a:spcPct val="0"/>
            </a:spcBef>
            <a:spcAft>
              <a:spcPct val="35000"/>
            </a:spcAft>
            <a:buNone/>
          </a:pPr>
          <a:r>
            <a:rPr lang="en-US" sz="700" kern="1200" dirty="0" err="1"/>
            <a:t>BeautifulSoup</a:t>
          </a:r>
          <a:r>
            <a:rPr lang="en-US" sz="700" kern="1200" dirty="0"/>
            <a:t> object </a:t>
          </a:r>
        </a:p>
        <a:p>
          <a:pPr marL="0" lvl="0" indent="0" algn="ctr" defTabSz="311150">
            <a:lnSpc>
              <a:spcPct val="90000"/>
            </a:lnSpc>
            <a:spcBef>
              <a:spcPct val="0"/>
            </a:spcBef>
            <a:spcAft>
              <a:spcPct val="35000"/>
            </a:spcAft>
            <a:buNone/>
          </a:pPr>
          <a:r>
            <a:rPr lang="en-US" sz="700" kern="1200" dirty="0"/>
            <a:t>from the HTML </a:t>
          </a:r>
        </a:p>
        <a:p>
          <a:pPr marL="0" lvl="0" indent="0" algn="ctr" defTabSz="311150">
            <a:lnSpc>
              <a:spcPct val="90000"/>
            </a:lnSpc>
            <a:spcBef>
              <a:spcPct val="0"/>
            </a:spcBef>
            <a:spcAft>
              <a:spcPct val="35000"/>
            </a:spcAft>
            <a:buNone/>
          </a:pPr>
          <a:r>
            <a:rPr lang="en-US" sz="700" kern="1200" dirty="0"/>
            <a:t>response</a:t>
          </a:r>
        </a:p>
      </dsp:txBody>
      <dsp:txXfrm>
        <a:off x="753184" y="820265"/>
        <a:ext cx="733519" cy="673235"/>
      </dsp:txXfrm>
    </dsp:sp>
    <dsp:sp modelId="{6C4F4621-2DE9-4CC4-9C26-F8BC25776209}">
      <dsp:nvSpPr>
        <dsp:cNvPr id="0" name=""/>
        <dsp:cNvSpPr/>
      </dsp:nvSpPr>
      <dsp:spPr>
        <a:xfrm>
          <a:off x="716764" y="1567224"/>
          <a:ext cx="806359" cy="7460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US" sz="700" kern="1200" dirty="0"/>
            <a:t>Extracting </a:t>
          </a:r>
        </a:p>
        <a:p>
          <a:pPr marL="0" lvl="0" indent="0" algn="ctr" defTabSz="311150">
            <a:lnSpc>
              <a:spcPct val="90000"/>
            </a:lnSpc>
            <a:spcBef>
              <a:spcPct val="0"/>
            </a:spcBef>
            <a:spcAft>
              <a:spcPct val="35000"/>
            </a:spcAft>
            <a:buNone/>
          </a:pPr>
          <a:r>
            <a:rPr lang="en-US" sz="700" kern="1200" dirty="0"/>
            <a:t>all column names </a:t>
          </a:r>
        </a:p>
        <a:p>
          <a:pPr marL="0" lvl="0" indent="0" algn="ctr" defTabSz="311150">
            <a:lnSpc>
              <a:spcPct val="90000"/>
            </a:lnSpc>
            <a:spcBef>
              <a:spcPct val="0"/>
            </a:spcBef>
            <a:spcAft>
              <a:spcPct val="35000"/>
            </a:spcAft>
            <a:buNone/>
          </a:pPr>
          <a:r>
            <a:rPr lang="en-US" sz="700" kern="1200" dirty="0"/>
            <a:t>from the HTML table </a:t>
          </a:r>
        </a:p>
        <a:p>
          <a:pPr marL="0" lvl="0" indent="0" algn="ctr" defTabSz="311150">
            <a:lnSpc>
              <a:spcPct val="90000"/>
            </a:lnSpc>
            <a:spcBef>
              <a:spcPct val="0"/>
            </a:spcBef>
            <a:spcAft>
              <a:spcPct val="35000"/>
            </a:spcAft>
            <a:buNone/>
          </a:pPr>
          <a:r>
            <a:rPr lang="en-US" sz="700" kern="1200" dirty="0"/>
            <a:t>header</a:t>
          </a:r>
        </a:p>
      </dsp:txBody>
      <dsp:txXfrm>
        <a:off x="753184" y="1603644"/>
        <a:ext cx="733519" cy="673235"/>
      </dsp:txXfrm>
    </dsp:sp>
    <dsp:sp modelId="{7CC2E465-869F-45CC-8E0B-8423A31619E6}">
      <dsp:nvSpPr>
        <dsp:cNvPr id="0" name=""/>
        <dsp:cNvSpPr/>
      </dsp:nvSpPr>
      <dsp:spPr>
        <a:xfrm>
          <a:off x="711014" y="2350604"/>
          <a:ext cx="806359" cy="7460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US" sz="700" kern="1200" dirty="0"/>
            <a:t>Collecting the data </a:t>
          </a:r>
        </a:p>
        <a:p>
          <a:pPr marL="0" lvl="0" indent="0" algn="ctr" defTabSz="311150">
            <a:lnSpc>
              <a:spcPct val="90000"/>
            </a:lnSpc>
            <a:spcBef>
              <a:spcPct val="0"/>
            </a:spcBef>
            <a:spcAft>
              <a:spcPct val="35000"/>
            </a:spcAft>
            <a:buNone/>
          </a:pPr>
          <a:r>
            <a:rPr lang="en-US" sz="700" kern="1200" dirty="0"/>
            <a:t>by parsing </a:t>
          </a:r>
        </a:p>
        <a:p>
          <a:pPr marL="0" lvl="0" indent="0" algn="ctr" defTabSz="311150">
            <a:lnSpc>
              <a:spcPct val="90000"/>
            </a:lnSpc>
            <a:spcBef>
              <a:spcPct val="0"/>
            </a:spcBef>
            <a:spcAft>
              <a:spcPct val="35000"/>
            </a:spcAft>
            <a:buNone/>
          </a:pPr>
          <a:r>
            <a:rPr lang="en-US" sz="700" kern="1200" dirty="0"/>
            <a:t>HTML tables</a:t>
          </a:r>
        </a:p>
      </dsp:txBody>
      <dsp:txXfrm>
        <a:off x="747434" y="2387024"/>
        <a:ext cx="733519" cy="673235"/>
      </dsp:txXfrm>
    </dsp:sp>
    <dsp:sp modelId="{D60303B4-347A-4661-978B-84342989C1D6}">
      <dsp:nvSpPr>
        <dsp:cNvPr id="0" name=""/>
        <dsp:cNvSpPr/>
      </dsp:nvSpPr>
      <dsp:spPr>
        <a:xfrm>
          <a:off x="716764" y="3133983"/>
          <a:ext cx="806359" cy="7460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US" sz="700" kern="1200" dirty="0"/>
            <a:t>Constructing data </a:t>
          </a:r>
        </a:p>
        <a:p>
          <a:pPr marL="0" lvl="0" indent="0" algn="ctr" defTabSz="311150">
            <a:lnSpc>
              <a:spcPct val="90000"/>
            </a:lnSpc>
            <a:spcBef>
              <a:spcPct val="0"/>
            </a:spcBef>
            <a:spcAft>
              <a:spcPct val="35000"/>
            </a:spcAft>
            <a:buNone/>
          </a:pPr>
          <a:r>
            <a:rPr lang="en-US" sz="700" kern="1200" dirty="0"/>
            <a:t>we have obtained </a:t>
          </a:r>
        </a:p>
        <a:p>
          <a:pPr marL="0" lvl="0" indent="0" algn="ctr" defTabSz="311150">
            <a:lnSpc>
              <a:spcPct val="90000"/>
            </a:lnSpc>
            <a:spcBef>
              <a:spcPct val="0"/>
            </a:spcBef>
            <a:spcAft>
              <a:spcPct val="35000"/>
            </a:spcAft>
            <a:buNone/>
          </a:pPr>
          <a:r>
            <a:rPr lang="en-US" sz="700" kern="1200" dirty="0"/>
            <a:t>into a dictionary</a:t>
          </a:r>
        </a:p>
      </dsp:txBody>
      <dsp:txXfrm>
        <a:off x="753184" y="3170403"/>
        <a:ext cx="733519" cy="673235"/>
      </dsp:txXfrm>
    </dsp:sp>
    <dsp:sp modelId="{2C372A0D-D12F-4211-8B38-F8CD1FE517AE}">
      <dsp:nvSpPr>
        <dsp:cNvPr id="0" name=""/>
        <dsp:cNvSpPr/>
      </dsp:nvSpPr>
      <dsp:spPr>
        <a:xfrm>
          <a:off x="716764" y="3917363"/>
          <a:ext cx="806359" cy="7460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US" sz="700" kern="1200" dirty="0"/>
            <a:t>Creating a </a:t>
          </a:r>
          <a:r>
            <a:rPr lang="en-US" sz="700" kern="1200" dirty="0" err="1"/>
            <a:t>dataframe</a:t>
          </a:r>
          <a:r>
            <a:rPr lang="en-US" sz="700" kern="1200" dirty="0"/>
            <a:t> from the dictionary</a:t>
          </a:r>
        </a:p>
      </dsp:txBody>
      <dsp:txXfrm>
        <a:off x="753184" y="3953783"/>
        <a:ext cx="733519" cy="673235"/>
      </dsp:txXfrm>
    </dsp:sp>
    <dsp:sp modelId="{0EAC11A7-D5AE-4DB8-AB76-3F9F4A31B12A}">
      <dsp:nvSpPr>
        <dsp:cNvPr id="0" name=""/>
        <dsp:cNvSpPr/>
      </dsp:nvSpPr>
      <dsp:spPr>
        <a:xfrm>
          <a:off x="716764" y="4700742"/>
          <a:ext cx="806359" cy="7460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26670" bIns="13335" numCol="1" spcCol="1270" anchor="ctr" anchorCtr="0">
          <a:noAutofit/>
        </a:bodyPr>
        <a:lstStyle/>
        <a:p>
          <a:pPr marL="0" lvl="0" indent="0" algn="ctr" defTabSz="311150">
            <a:lnSpc>
              <a:spcPct val="90000"/>
            </a:lnSpc>
            <a:spcBef>
              <a:spcPct val="0"/>
            </a:spcBef>
            <a:spcAft>
              <a:spcPct val="35000"/>
            </a:spcAft>
            <a:buNone/>
          </a:pPr>
          <a:r>
            <a:rPr lang="en-US" sz="700" kern="1200" dirty="0"/>
            <a:t>Exporting the data to CSV</a:t>
          </a:r>
        </a:p>
      </dsp:txBody>
      <dsp:txXfrm>
        <a:off x="753184" y="4737162"/>
        <a:ext cx="733519" cy="6732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6515A-0E4B-46F4-B056-92F5FAB9B81D}">
      <dsp:nvSpPr>
        <dsp:cNvPr id="0" name=""/>
        <dsp:cNvSpPr/>
      </dsp:nvSpPr>
      <dsp:spPr>
        <a:xfrm rot="5400000">
          <a:off x="-374328"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E13BD6-8B8B-450B-9095-16ECC866A8B9}">
      <dsp:nvSpPr>
        <dsp:cNvPr id="0" name=""/>
        <dsp:cNvSpPr/>
      </dsp:nvSpPr>
      <dsp:spPr>
        <a:xfrm>
          <a:off x="4087"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Creating a NumPy array from the column  “Class” in data</a:t>
          </a:r>
        </a:p>
      </dsp:txBody>
      <dsp:txXfrm>
        <a:off x="43074" y="418862"/>
        <a:ext cx="2140557" cy="1253144"/>
      </dsp:txXfrm>
    </dsp:sp>
    <dsp:sp modelId="{177D4D49-CA87-47A4-BABA-F2692F0FAB01}">
      <dsp:nvSpPr>
        <dsp:cNvPr id="0" name=""/>
        <dsp:cNvSpPr/>
      </dsp:nvSpPr>
      <dsp:spPr>
        <a:xfrm rot="5400000">
          <a:off x="-374328"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325ADC-7B83-4527-8CB7-894478A57CF5}">
      <dsp:nvSpPr>
        <dsp:cNvPr id="0" name=""/>
        <dsp:cNvSpPr/>
      </dsp:nvSpPr>
      <dsp:spPr>
        <a:xfrm>
          <a:off x="4087"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Standardizing the data with </a:t>
          </a:r>
          <a:r>
            <a:rPr lang="en-US" sz="1600" kern="1200" dirty="0" err="1"/>
            <a:t>StandardScaler</a:t>
          </a:r>
          <a:r>
            <a:rPr lang="en-US" sz="1600" kern="1200" dirty="0"/>
            <a:t>, then fitting and transforming it</a:t>
          </a:r>
        </a:p>
      </dsp:txBody>
      <dsp:txXfrm>
        <a:off x="43074" y="2082761"/>
        <a:ext cx="2140557" cy="1253144"/>
      </dsp:txXfrm>
    </dsp:sp>
    <dsp:sp modelId="{88C81512-72E3-4B53-89CC-C42C063D90E4}">
      <dsp:nvSpPr>
        <dsp:cNvPr id="0" name=""/>
        <dsp:cNvSpPr/>
      </dsp:nvSpPr>
      <dsp:spPr>
        <a:xfrm>
          <a:off x="457620" y="3934438"/>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FDBB00-02FA-4426-8785-A78E51096789}">
      <dsp:nvSpPr>
        <dsp:cNvPr id="0" name=""/>
        <dsp:cNvSpPr/>
      </dsp:nvSpPr>
      <dsp:spPr>
        <a:xfrm>
          <a:off x="4087"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Splitting the data into training and testing sets with </a:t>
          </a:r>
          <a:r>
            <a:rPr lang="en-US" sz="1600" kern="1200" dirty="0" err="1"/>
            <a:t>train_test_split</a:t>
          </a:r>
          <a:r>
            <a:rPr lang="en-US" sz="1600" kern="1200" dirty="0"/>
            <a:t> function</a:t>
          </a:r>
        </a:p>
      </dsp:txBody>
      <dsp:txXfrm>
        <a:off x="43074" y="3746659"/>
        <a:ext cx="2140557" cy="1253144"/>
      </dsp:txXfrm>
    </dsp:sp>
    <dsp:sp modelId="{B1C0792C-DFEC-44B2-B972-DD265F7DD3AE}">
      <dsp:nvSpPr>
        <dsp:cNvPr id="0" name=""/>
        <dsp:cNvSpPr/>
      </dsp:nvSpPr>
      <dsp:spPr>
        <a:xfrm rot="16200000">
          <a:off x="2576317"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193D4A-F6E3-4BF1-94E6-809133672D2B}">
      <dsp:nvSpPr>
        <dsp:cNvPr id="0" name=""/>
        <dsp:cNvSpPr/>
      </dsp:nvSpPr>
      <dsp:spPr>
        <a:xfrm>
          <a:off x="2954734"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Creating a </a:t>
          </a:r>
          <a:r>
            <a:rPr lang="en-US" sz="1600" kern="1200" dirty="0" err="1"/>
            <a:t>GridSearchCV</a:t>
          </a:r>
          <a:r>
            <a:rPr lang="en-US" sz="1600" kern="1200" dirty="0"/>
            <a:t> object with cv = 10 to find  the best parameters</a:t>
          </a:r>
        </a:p>
      </dsp:txBody>
      <dsp:txXfrm>
        <a:off x="2993721" y="3746659"/>
        <a:ext cx="2140557" cy="1253144"/>
      </dsp:txXfrm>
    </dsp:sp>
    <dsp:sp modelId="{4E4AB964-F40B-407B-9938-BC2CA45D0C9F}">
      <dsp:nvSpPr>
        <dsp:cNvPr id="0" name=""/>
        <dsp:cNvSpPr/>
      </dsp:nvSpPr>
      <dsp:spPr>
        <a:xfrm rot="16200000">
          <a:off x="2576317"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CCC03E-1885-4C51-9BF2-3414752E5E91}">
      <dsp:nvSpPr>
        <dsp:cNvPr id="0" name=""/>
        <dsp:cNvSpPr/>
      </dsp:nvSpPr>
      <dsp:spPr>
        <a:xfrm>
          <a:off x="2954734"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Applying </a:t>
          </a:r>
          <a:r>
            <a:rPr lang="en-US" sz="1600" kern="1200" dirty="0" err="1"/>
            <a:t>GridSearchCV</a:t>
          </a:r>
          <a:r>
            <a:rPr lang="en-US" sz="1600" kern="1200" dirty="0"/>
            <a:t> on </a:t>
          </a:r>
          <a:r>
            <a:rPr lang="en-US" sz="1600" kern="1200" dirty="0" err="1"/>
            <a:t>LogReg</a:t>
          </a:r>
          <a:r>
            <a:rPr lang="en-US" sz="1600" kern="1200" dirty="0"/>
            <a:t>, SVM, Decision Tree, and KNN models</a:t>
          </a:r>
        </a:p>
      </dsp:txBody>
      <dsp:txXfrm>
        <a:off x="2993721" y="2082761"/>
        <a:ext cx="2140557" cy="1253144"/>
      </dsp:txXfrm>
    </dsp:sp>
    <dsp:sp modelId="{51DCD5CD-0F42-43AC-8A83-5267FEAE6575}">
      <dsp:nvSpPr>
        <dsp:cNvPr id="0" name=""/>
        <dsp:cNvSpPr/>
      </dsp:nvSpPr>
      <dsp:spPr>
        <a:xfrm>
          <a:off x="3408266" y="606641"/>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011EB0-6CFC-4768-B626-1FEDF4217393}">
      <dsp:nvSpPr>
        <dsp:cNvPr id="0" name=""/>
        <dsp:cNvSpPr/>
      </dsp:nvSpPr>
      <dsp:spPr>
        <a:xfrm>
          <a:off x="2954734"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Calculating the accuracy on the test data using the method .score() for all models</a:t>
          </a:r>
        </a:p>
      </dsp:txBody>
      <dsp:txXfrm>
        <a:off x="2993721" y="418862"/>
        <a:ext cx="2140557" cy="1253144"/>
      </dsp:txXfrm>
    </dsp:sp>
    <dsp:sp modelId="{3C2D3B7A-F78D-4EDB-9372-407DF4C9680E}">
      <dsp:nvSpPr>
        <dsp:cNvPr id="0" name=""/>
        <dsp:cNvSpPr/>
      </dsp:nvSpPr>
      <dsp:spPr>
        <a:xfrm rot="5400000">
          <a:off x="5526964"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5B5EC4-856B-42C2-94B3-49D629C13E1B}">
      <dsp:nvSpPr>
        <dsp:cNvPr id="0" name=""/>
        <dsp:cNvSpPr/>
      </dsp:nvSpPr>
      <dsp:spPr>
        <a:xfrm>
          <a:off x="5905380"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Examining the confusion matrix for all models</a:t>
          </a:r>
        </a:p>
      </dsp:txBody>
      <dsp:txXfrm>
        <a:off x="5944367" y="418862"/>
        <a:ext cx="2140557" cy="1253144"/>
      </dsp:txXfrm>
    </dsp:sp>
    <dsp:sp modelId="{528D1EFA-C49E-458D-854E-E16DCA4B4490}">
      <dsp:nvSpPr>
        <dsp:cNvPr id="0" name=""/>
        <dsp:cNvSpPr/>
      </dsp:nvSpPr>
      <dsp:spPr>
        <a:xfrm>
          <a:off x="5905380"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Finding the method performs best by examining the </a:t>
          </a:r>
          <a:r>
            <a:rPr lang="en-US" sz="1600" kern="1200" dirty="0" err="1"/>
            <a:t>Jaccard_score</a:t>
          </a:r>
          <a:r>
            <a:rPr lang="en-US" sz="1600" kern="1200" dirty="0"/>
            <a:t> and F1_score metrics</a:t>
          </a:r>
        </a:p>
      </dsp:txBody>
      <dsp:txXfrm>
        <a:off x="5944367" y="2082761"/>
        <a:ext cx="2140557" cy="125314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713635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 Target="slide6.xml"/><Relationship Id="rId9" Type="http://schemas.openxmlformats.org/officeDocument/2006/relationships/hyperlink" Target="https://github.com/eramosisis/Applied-Data-Science-Capstone" TargetMode="External"/></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ramosisis/Applied-Data-Science-Capstone" TargetMode="External"/></Relationships>
</file>

<file path=ppt/slides/_rels/slide1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ramosisis/Applied-Data-Science-Capstone" TargetMode="External"/></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ramosisis/Applied-Data-Science-Capstone" TargetMode="External"/></Relationships>
</file>

<file path=ppt/slides/_rels/slide1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ramosisis/Applied-Data-Science-Capstone"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 Target="slide6.xm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eramosisis/Applied-Data-Science-Capston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3.png"/><Relationship Id="rId7" Type="http://schemas.openxmlformats.org/officeDocument/2006/relationships/slide" Target="slide12.xml"/><Relationship Id="rId12"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slide" Target="slide8.xml"/><Relationship Id="rId5" Type="http://schemas.openxmlformats.org/officeDocument/2006/relationships/slide" Target="slide10.xml"/><Relationship Id="rId10" Type="http://schemas.openxmlformats.org/officeDocument/2006/relationships/slide" Target="slide15.xml"/><Relationship Id="rId4" Type="http://schemas.openxmlformats.org/officeDocument/2006/relationships/slide" Target="slide7.xml"/><Relationship Id="rId9" Type="http://schemas.openxmlformats.org/officeDocument/2006/relationships/slide" Target="slide1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microsoft.com/office/2007/relationships/hdphoto" Target="../media/hdphoto1.wdp"/><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slide" Target="slide6.xml"/><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 Target="slide6.xml"/><Relationship Id="rId7" Type="http://schemas.openxmlformats.org/officeDocument/2006/relationships/diagramLayout" Target="../diagrams/layout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6.png"/><Relationship Id="rId10" Type="http://schemas.microsoft.com/office/2007/relationships/diagramDrawing" Target="../diagrams/drawing2.xml"/><Relationship Id="rId4" Type="http://schemas.openxmlformats.org/officeDocument/2006/relationships/hyperlink" Target="https://github.com/eramosisis/Applied-Data-Science-Capstone" TargetMode="External"/><Relationship Id="rId9"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11.png"/><Relationship Id="rId3" Type="http://schemas.openxmlformats.org/officeDocument/2006/relationships/slide" Target="slide6.xml"/><Relationship Id="rId7" Type="http://schemas.openxmlformats.org/officeDocument/2006/relationships/diagramColors" Target="../diagrams/colors3.xml"/><Relationship Id="rId12" Type="http://schemas.openxmlformats.org/officeDocument/2006/relationships/image" Target="../media/image10.png"/><Relationship Id="rId17" Type="http://schemas.openxmlformats.org/officeDocument/2006/relationships/hyperlink" Target="https://github.com/eramosisis/Applied-Data-Science-Capstone" TargetMode="External"/><Relationship Id="rId2" Type="http://schemas.openxmlformats.org/officeDocument/2006/relationships/image" Target="../media/image3.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QuickStyle" Target="../diagrams/quickStyle3.xml"/><Relationship Id="rId11" Type="http://schemas.openxmlformats.org/officeDocument/2006/relationships/image" Target="../media/image9.png"/><Relationship Id="rId5" Type="http://schemas.openxmlformats.org/officeDocument/2006/relationships/diagramLayout" Target="../diagrams/layout3.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diagramData" Target="../diagrams/data3.xml"/><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Eduardo J. Ramos C.</a:t>
            </a:r>
          </a:p>
          <a:p>
            <a:r>
              <a:rPr lang="en-US" dirty="0">
                <a:solidFill>
                  <a:schemeClr val="bg2"/>
                </a:solidFill>
                <a:latin typeface="Abadi" panose="020B0604020104020204" pitchFamily="34" charset="0"/>
                <a:ea typeface="SF Pro" pitchFamily="2" charset="0"/>
                <a:cs typeface="SF Pro" pitchFamily="2" charset="0"/>
              </a:rPr>
              <a:t>December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667F8764-89A4-9CA6-9BCD-2951B9430054}"/>
              </a:ext>
            </a:extLst>
          </p:cNvPr>
          <p:cNvPicPr>
            <a:picLocks noChangeAspect="1"/>
          </p:cNvPicPr>
          <p:nvPr/>
        </p:nvPicPr>
        <p:blipFill>
          <a:blip r:embed="rId3"/>
          <a:stretch>
            <a:fillRect/>
          </a:stretch>
        </p:blipFill>
        <p:spPr>
          <a:xfrm>
            <a:off x="188686" y="2495327"/>
            <a:ext cx="2090057" cy="2014330"/>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Flecha: en U 1">
            <a:hlinkClick r:id="rId4" action="ppaction://hlinksldjump"/>
            <a:extLst>
              <a:ext uri="{FF2B5EF4-FFF2-40B4-BE49-F238E27FC236}">
                <a16:creationId xmlns:a16="http://schemas.microsoft.com/office/drawing/2014/main" id="{F6EC179E-57AB-6146-68C2-B8FA7D9A270B}"/>
              </a:ext>
            </a:extLst>
          </p:cNvPr>
          <p:cNvSpPr/>
          <p:nvPr/>
        </p:nvSpPr>
        <p:spPr>
          <a:xfrm rot="10800000">
            <a:off x="188686" y="608357"/>
            <a:ext cx="435428" cy="3786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adroTexto 10">
            <a:extLst>
              <a:ext uri="{FF2B5EF4-FFF2-40B4-BE49-F238E27FC236}">
                <a16:creationId xmlns:a16="http://schemas.microsoft.com/office/drawing/2014/main" id="{7B82AAC4-311D-0B37-61B8-95471C8F2801}"/>
              </a:ext>
            </a:extLst>
          </p:cNvPr>
          <p:cNvSpPr txBox="1"/>
          <p:nvPr/>
        </p:nvSpPr>
        <p:spPr>
          <a:xfrm>
            <a:off x="3410383" y="1690076"/>
            <a:ext cx="2813591" cy="646331"/>
          </a:xfrm>
          <a:prstGeom prst="rect">
            <a:avLst/>
          </a:prstGeom>
          <a:solidFill>
            <a:schemeClr val="accent3">
              <a:lumMod val="40000"/>
              <a:lumOff val="60000"/>
            </a:schemeClr>
          </a:solidFill>
          <a:ln>
            <a:solidFill>
              <a:schemeClr val="accent1">
                <a:lumMod val="75000"/>
              </a:schemeClr>
            </a:solidFill>
          </a:ln>
        </p:spPr>
        <p:txBody>
          <a:bodyPr wrap="none" rtlCol="0">
            <a:spAutoFit/>
          </a:bodyPr>
          <a:lstStyle/>
          <a:p>
            <a:r>
              <a:rPr lang="en-US" b="1" i="0" dirty="0">
                <a:solidFill>
                  <a:srgbClr val="000000"/>
                </a:solidFill>
                <a:effectLst/>
                <a:latin typeface="Helvetica Neue"/>
              </a:rPr>
              <a:t>Calculate the number of</a:t>
            </a:r>
          </a:p>
          <a:p>
            <a:pPr algn="ctr"/>
            <a:r>
              <a:rPr lang="en-US" b="1" i="0" dirty="0">
                <a:solidFill>
                  <a:srgbClr val="000000"/>
                </a:solidFill>
                <a:effectLst/>
                <a:latin typeface="Helvetica Neue"/>
              </a:rPr>
              <a:t>launches on each site</a:t>
            </a:r>
          </a:p>
        </p:txBody>
      </p:sp>
      <p:pic>
        <p:nvPicPr>
          <p:cNvPr id="13" name="Imagen 12">
            <a:extLst>
              <a:ext uri="{FF2B5EF4-FFF2-40B4-BE49-F238E27FC236}">
                <a16:creationId xmlns:a16="http://schemas.microsoft.com/office/drawing/2014/main" id="{C99A890B-534A-A937-993D-AEF7E8D9060D}"/>
              </a:ext>
            </a:extLst>
          </p:cNvPr>
          <p:cNvPicPr>
            <a:picLocks noChangeAspect="1"/>
          </p:cNvPicPr>
          <p:nvPr/>
        </p:nvPicPr>
        <p:blipFill>
          <a:blip r:embed="rId5"/>
          <a:stretch>
            <a:fillRect/>
          </a:stretch>
        </p:blipFill>
        <p:spPr>
          <a:xfrm>
            <a:off x="188686" y="1368724"/>
            <a:ext cx="3105583" cy="1028844"/>
          </a:xfrm>
          <a:prstGeom prst="rect">
            <a:avLst/>
          </a:prstGeom>
        </p:spPr>
      </p:pic>
      <p:sp>
        <p:nvSpPr>
          <p:cNvPr id="14" name="CuadroTexto 13">
            <a:extLst>
              <a:ext uri="{FF2B5EF4-FFF2-40B4-BE49-F238E27FC236}">
                <a16:creationId xmlns:a16="http://schemas.microsoft.com/office/drawing/2014/main" id="{4FF33106-E569-D94F-413E-CA97C7359A60}"/>
              </a:ext>
            </a:extLst>
          </p:cNvPr>
          <p:cNvSpPr txBox="1"/>
          <p:nvPr/>
        </p:nvSpPr>
        <p:spPr>
          <a:xfrm>
            <a:off x="2579039" y="3179326"/>
            <a:ext cx="3005951" cy="646331"/>
          </a:xfrm>
          <a:prstGeom prst="rect">
            <a:avLst/>
          </a:prstGeom>
          <a:solidFill>
            <a:schemeClr val="accent3">
              <a:lumMod val="40000"/>
              <a:lumOff val="60000"/>
            </a:schemeClr>
          </a:solidFill>
          <a:ln>
            <a:solidFill>
              <a:schemeClr val="accent1">
                <a:lumMod val="75000"/>
              </a:schemeClr>
            </a:solidFill>
          </a:ln>
        </p:spPr>
        <p:txBody>
          <a:bodyPr wrap="none" rtlCol="0">
            <a:spAutoFit/>
          </a:bodyPr>
          <a:lstStyle>
            <a:defPPr>
              <a:defRPr lang="en-US"/>
            </a:defPPr>
            <a:lvl1pPr>
              <a:defRPr b="1" i="0">
                <a:solidFill>
                  <a:srgbClr val="000000"/>
                </a:solidFill>
                <a:effectLst/>
                <a:latin typeface="Helvetica Neue"/>
              </a:defRPr>
            </a:lvl1pPr>
          </a:lstStyle>
          <a:p>
            <a:r>
              <a:rPr lang="en-US" dirty="0"/>
              <a:t>Calculate the number and</a:t>
            </a:r>
          </a:p>
          <a:p>
            <a:pPr algn="ctr"/>
            <a:r>
              <a:rPr lang="en-US" dirty="0"/>
              <a:t>occurrence of each orbit</a:t>
            </a:r>
          </a:p>
        </p:txBody>
      </p:sp>
      <p:sp>
        <p:nvSpPr>
          <p:cNvPr id="17" name="CuadroTexto 16">
            <a:extLst>
              <a:ext uri="{FF2B5EF4-FFF2-40B4-BE49-F238E27FC236}">
                <a16:creationId xmlns:a16="http://schemas.microsoft.com/office/drawing/2014/main" id="{EBD427FE-235C-39CE-C5E6-5BFA6B1C2E7D}"/>
              </a:ext>
            </a:extLst>
          </p:cNvPr>
          <p:cNvSpPr txBox="1"/>
          <p:nvPr/>
        </p:nvSpPr>
        <p:spPr>
          <a:xfrm>
            <a:off x="3870810" y="5461590"/>
            <a:ext cx="4314001" cy="646331"/>
          </a:xfrm>
          <a:prstGeom prst="rect">
            <a:avLst/>
          </a:prstGeom>
          <a:solidFill>
            <a:schemeClr val="accent3">
              <a:lumMod val="40000"/>
              <a:lumOff val="60000"/>
            </a:schemeClr>
          </a:solidFill>
          <a:ln>
            <a:solidFill>
              <a:schemeClr val="accent1">
                <a:lumMod val="75000"/>
              </a:schemeClr>
            </a:solidFill>
          </a:ln>
        </p:spPr>
        <p:txBody>
          <a:bodyPr wrap="none" rtlCol="0">
            <a:spAutoFit/>
          </a:bodyPr>
          <a:lstStyle>
            <a:defPPr>
              <a:defRPr lang="en-US"/>
            </a:defPPr>
            <a:lvl1pPr>
              <a:defRPr b="1" i="0">
                <a:solidFill>
                  <a:srgbClr val="000000"/>
                </a:solidFill>
                <a:effectLst/>
                <a:latin typeface="Helvetica Neue"/>
              </a:defRPr>
            </a:lvl1pPr>
          </a:lstStyle>
          <a:p>
            <a:pPr algn="ctr"/>
            <a:r>
              <a:rPr lang="en-US" dirty="0"/>
              <a:t>Calculate the number and occurrence</a:t>
            </a:r>
          </a:p>
          <a:p>
            <a:pPr algn="ctr"/>
            <a:r>
              <a:rPr lang="en-US" dirty="0"/>
              <a:t>of mission outcome per orbit type</a:t>
            </a:r>
          </a:p>
        </p:txBody>
      </p:sp>
      <p:pic>
        <p:nvPicPr>
          <p:cNvPr id="19" name="Imagen 18">
            <a:extLst>
              <a:ext uri="{FF2B5EF4-FFF2-40B4-BE49-F238E27FC236}">
                <a16:creationId xmlns:a16="http://schemas.microsoft.com/office/drawing/2014/main" id="{6963D8D8-333C-2197-C51A-04B2BFED3B88}"/>
              </a:ext>
            </a:extLst>
          </p:cNvPr>
          <p:cNvPicPr>
            <a:picLocks noChangeAspect="1"/>
          </p:cNvPicPr>
          <p:nvPr/>
        </p:nvPicPr>
        <p:blipFill>
          <a:blip r:embed="rId6"/>
          <a:stretch>
            <a:fillRect/>
          </a:stretch>
        </p:blipFill>
        <p:spPr>
          <a:xfrm>
            <a:off x="28719" y="4576833"/>
            <a:ext cx="3697621" cy="2191183"/>
          </a:xfrm>
          <a:prstGeom prst="rect">
            <a:avLst/>
          </a:prstGeom>
        </p:spPr>
      </p:pic>
      <p:sp>
        <p:nvSpPr>
          <p:cNvPr id="20" name="CuadroTexto 19">
            <a:extLst>
              <a:ext uri="{FF2B5EF4-FFF2-40B4-BE49-F238E27FC236}">
                <a16:creationId xmlns:a16="http://schemas.microsoft.com/office/drawing/2014/main" id="{7D8839B6-CBE8-3255-9D87-A25C9FD7C055}"/>
              </a:ext>
            </a:extLst>
          </p:cNvPr>
          <p:cNvSpPr txBox="1"/>
          <p:nvPr/>
        </p:nvSpPr>
        <p:spPr>
          <a:xfrm>
            <a:off x="6793013" y="3016249"/>
            <a:ext cx="3595856" cy="646331"/>
          </a:xfrm>
          <a:prstGeom prst="rect">
            <a:avLst/>
          </a:prstGeom>
          <a:solidFill>
            <a:schemeClr val="accent3">
              <a:lumMod val="40000"/>
              <a:lumOff val="60000"/>
            </a:schemeClr>
          </a:solidFill>
          <a:ln>
            <a:solidFill>
              <a:schemeClr val="accent1">
                <a:lumMod val="75000"/>
              </a:schemeClr>
            </a:solidFill>
          </a:ln>
        </p:spPr>
        <p:txBody>
          <a:bodyPr wrap="none" rtlCol="0">
            <a:spAutoFit/>
          </a:bodyPr>
          <a:lstStyle>
            <a:defPPr>
              <a:defRPr lang="en-US"/>
            </a:defPPr>
            <a:lvl1pPr>
              <a:defRPr b="1" i="0">
                <a:solidFill>
                  <a:srgbClr val="000000"/>
                </a:solidFill>
                <a:effectLst/>
                <a:latin typeface="Helvetica Neue"/>
              </a:defRPr>
            </a:lvl1pPr>
          </a:lstStyle>
          <a:p>
            <a:r>
              <a:rPr lang="en-US" dirty="0"/>
              <a:t>Create a landing outcome label</a:t>
            </a:r>
          </a:p>
          <a:p>
            <a:pPr algn="ctr"/>
            <a:r>
              <a:rPr lang="en-US" dirty="0"/>
              <a:t>from Outcome column</a:t>
            </a:r>
          </a:p>
        </p:txBody>
      </p:sp>
      <p:pic>
        <p:nvPicPr>
          <p:cNvPr id="22" name="Imagen 21">
            <a:extLst>
              <a:ext uri="{FF2B5EF4-FFF2-40B4-BE49-F238E27FC236}">
                <a16:creationId xmlns:a16="http://schemas.microsoft.com/office/drawing/2014/main" id="{8AE7A67F-794F-6ECB-7021-978CC6E9894B}"/>
              </a:ext>
            </a:extLst>
          </p:cNvPr>
          <p:cNvPicPr>
            <a:picLocks noChangeAspect="1"/>
          </p:cNvPicPr>
          <p:nvPr/>
        </p:nvPicPr>
        <p:blipFill>
          <a:blip r:embed="rId7"/>
          <a:stretch>
            <a:fillRect/>
          </a:stretch>
        </p:blipFill>
        <p:spPr>
          <a:xfrm>
            <a:off x="7003494" y="1368724"/>
            <a:ext cx="4999820" cy="1405627"/>
          </a:xfrm>
          <a:prstGeom prst="rect">
            <a:avLst/>
          </a:prstGeom>
        </p:spPr>
      </p:pic>
      <p:cxnSp>
        <p:nvCxnSpPr>
          <p:cNvPr id="24" name="Conector: angular 23">
            <a:extLst>
              <a:ext uri="{FF2B5EF4-FFF2-40B4-BE49-F238E27FC236}">
                <a16:creationId xmlns:a16="http://schemas.microsoft.com/office/drawing/2014/main" id="{CBBA229A-4DA8-D63E-972C-05B3748BBB26}"/>
              </a:ext>
            </a:extLst>
          </p:cNvPr>
          <p:cNvCxnSpPr>
            <a:cxnSpLocks/>
            <a:stCxn id="11" idx="3"/>
            <a:endCxn id="14" idx="3"/>
          </p:cNvCxnSpPr>
          <p:nvPr/>
        </p:nvCxnSpPr>
        <p:spPr>
          <a:xfrm flipH="1">
            <a:off x="5584990" y="2013242"/>
            <a:ext cx="638984" cy="1489250"/>
          </a:xfrm>
          <a:prstGeom prst="bentConnector3">
            <a:avLst>
              <a:gd name="adj1" fmla="val -357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angular 44">
            <a:extLst>
              <a:ext uri="{FF2B5EF4-FFF2-40B4-BE49-F238E27FC236}">
                <a16:creationId xmlns:a16="http://schemas.microsoft.com/office/drawing/2014/main" id="{AAF95BF2-0C10-9980-8FA2-B674DA55BB8D}"/>
              </a:ext>
            </a:extLst>
          </p:cNvPr>
          <p:cNvCxnSpPr>
            <a:stCxn id="14" idx="1"/>
            <a:endCxn id="17" idx="0"/>
          </p:cNvCxnSpPr>
          <p:nvPr/>
        </p:nvCxnSpPr>
        <p:spPr>
          <a:xfrm rot="10800000" flipH="1" flipV="1">
            <a:off x="2579039" y="3502492"/>
            <a:ext cx="3448772" cy="1959098"/>
          </a:xfrm>
          <a:prstGeom prst="bentConnector4">
            <a:avLst>
              <a:gd name="adj1" fmla="val -6628"/>
              <a:gd name="adj2" fmla="val 375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angular 49">
            <a:extLst>
              <a:ext uri="{FF2B5EF4-FFF2-40B4-BE49-F238E27FC236}">
                <a16:creationId xmlns:a16="http://schemas.microsoft.com/office/drawing/2014/main" id="{5380FD23-0098-F125-E17A-159BFD78CE79}"/>
              </a:ext>
            </a:extLst>
          </p:cNvPr>
          <p:cNvCxnSpPr>
            <a:stCxn id="17" idx="3"/>
            <a:endCxn id="20" idx="1"/>
          </p:cNvCxnSpPr>
          <p:nvPr/>
        </p:nvCxnSpPr>
        <p:spPr>
          <a:xfrm flipH="1" flipV="1">
            <a:off x="6793013" y="3339415"/>
            <a:ext cx="1391798" cy="2445341"/>
          </a:xfrm>
          <a:prstGeom prst="bentConnector5">
            <a:avLst>
              <a:gd name="adj1" fmla="val -11211"/>
              <a:gd name="adj2" fmla="val 20323"/>
              <a:gd name="adj3" fmla="val 116425"/>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uadroTexto 55">
            <a:extLst>
              <a:ext uri="{FF2B5EF4-FFF2-40B4-BE49-F238E27FC236}">
                <a16:creationId xmlns:a16="http://schemas.microsoft.com/office/drawing/2014/main" id="{188524ED-1648-CA0A-8C7E-4255EC1E8F38}"/>
              </a:ext>
            </a:extLst>
          </p:cNvPr>
          <p:cNvSpPr txBox="1"/>
          <p:nvPr/>
        </p:nvSpPr>
        <p:spPr>
          <a:xfrm>
            <a:off x="7488912" y="4135949"/>
            <a:ext cx="2621230" cy="369332"/>
          </a:xfrm>
          <a:prstGeom prst="rect">
            <a:avLst/>
          </a:prstGeom>
          <a:solidFill>
            <a:schemeClr val="accent3">
              <a:lumMod val="40000"/>
              <a:lumOff val="60000"/>
            </a:schemeClr>
          </a:solidFill>
          <a:ln>
            <a:solidFill>
              <a:schemeClr val="accent1">
                <a:lumMod val="75000"/>
              </a:schemeClr>
            </a:solidFill>
          </a:ln>
        </p:spPr>
        <p:txBody>
          <a:bodyPr wrap="none" rtlCol="0">
            <a:spAutoFit/>
          </a:bodyPr>
          <a:lstStyle>
            <a:defPPr>
              <a:defRPr lang="en-US"/>
            </a:defPPr>
            <a:lvl1pPr>
              <a:defRPr b="1" i="0">
                <a:solidFill>
                  <a:srgbClr val="000000"/>
                </a:solidFill>
                <a:effectLst/>
                <a:latin typeface="Helvetica Neue"/>
              </a:defRPr>
            </a:lvl1pPr>
          </a:lstStyle>
          <a:p>
            <a:r>
              <a:rPr lang="en-US" dirty="0"/>
              <a:t>Export dataset as .</a:t>
            </a:r>
            <a:r>
              <a:rPr lang="en-US" dirty="0" err="1"/>
              <a:t>cvs</a:t>
            </a:r>
            <a:endParaRPr lang="en-US" dirty="0"/>
          </a:p>
        </p:txBody>
      </p:sp>
      <p:cxnSp>
        <p:nvCxnSpPr>
          <p:cNvPr id="62" name="Conector: angular 61">
            <a:extLst>
              <a:ext uri="{FF2B5EF4-FFF2-40B4-BE49-F238E27FC236}">
                <a16:creationId xmlns:a16="http://schemas.microsoft.com/office/drawing/2014/main" id="{914D2352-ACB1-CBE1-0CF7-DD9BC5564B9F}"/>
              </a:ext>
            </a:extLst>
          </p:cNvPr>
          <p:cNvCxnSpPr>
            <a:stCxn id="20" idx="2"/>
            <a:endCxn id="56" idx="1"/>
          </p:cNvCxnSpPr>
          <p:nvPr/>
        </p:nvCxnSpPr>
        <p:spPr>
          <a:xfrm rot="5400000">
            <a:off x="7710910" y="3440583"/>
            <a:ext cx="658035" cy="1102029"/>
          </a:xfrm>
          <a:prstGeom prst="bentConnector4">
            <a:avLst>
              <a:gd name="adj1" fmla="val 35968"/>
              <a:gd name="adj2" fmla="val 120744"/>
            </a:avLst>
          </a:prstGeom>
          <a:ln>
            <a:tailEnd type="triangle"/>
          </a:ln>
        </p:spPr>
        <p:style>
          <a:lnRef idx="1">
            <a:schemeClr val="accent1"/>
          </a:lnRef>
          <a:fillRef idx="0">
            <a:schemeClr val="accent1"/>
          </a:fillRef>
          <a:effectRef idx="0">
            <a:schemeClr val="accent1"/>
          </a:effectRef>
          <a:fontRef idx="minor">
            <a:schemeClr val="tx1"/>
          </a:fontRef>
        </p:style>
      </p:cxnSp>
      <p:pic>
        <p:nvPicPr>
          <p:cNvPr id="64" name="Imagen 63">
            <a:extLst>
              <a:ext uri="{FF2B5EF4-FFF2-40B4-BE49-F238E27FC236}">
                <a16:creationId xmlns:a16="http://schemas.microsoft.com/office/drawing/2014/main" id="{A66196A4-A36B-E6FF-15C1-5868BEE28363}"/>
              </a:ext>
            </a:extLst>
          </p:cNvPr>
          <p:cNvPicPr>
            <a:picLocks noChangeAspect="1"/>
          </p:cNvPicPr>
          <p:nvPr/>
        </p:nvPicPr>
        <p:blipFill>
          <a:blip r:embed="rId8"/>
          <a:stretch>
            <a:fillRect/>
          </a:stretch>
        </p:blipFill>
        <p:spPr>
          <a:xfrm>
            <a:off x="7225419" y="4764228"/>
            <a:ext cx="4048690" cy="352474"/>
          </a:xfrm>
          <a:prstGeom prst="rect">
            <a:avLst/>
          </a:prstGeom>
        </p:spPr>
      </p:pic>
      <p:sp>
        <p:nvSpPr>
          <p:cNvPr id="5" name="CuadroTexto 4">
            <a:hlinkClick r:id="rId9"/>
            <a:extLst>
              <a:ext uri="{FF2B5EF4-FFF2-40B4-BE49-F238E27FC236}">
                <a16:creationId xmlns:a16="http://schemas.microsoft.com/office/drawing/2014/main" id="{B17540EE-5207-E8EA-0277-A204A489DF08}"/>
              </a:ext>
            </a:extLst>
          </p:cNvPr>
          <p:cNvSpPr txBox="1"/>
          <p:nvPr/>
        </p:nvSpPr>
        <p:spPr>
          <a:xfrm>
            <a:off x="10734691" y="5733817"/>
            <a:ext cx="1101839" cy="261610"/>
          </a:xfrm>
          <a:prstGeom prst="rect">
            <a:avLst/>
          </a:prstGeom>
          <a:noFill/>
        </p:spPr>
        <p:txBody>
          <a:bodyPr wrap="square" rtlCol="0">
            <a:spAutoFit/>
          </a:bodyPr>
          <a:lstStyle/>
          <a:p>
            <a:pPr algn="ctr"/>
            <a:r>
              <a:rPr lang="en-US" sz="1100" dirty="0"/>
              <a:t>GitHub URL</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Flecha: en U 1">
            <a:hlinkClick r:id="rId3" action="ppaction://hlinksldjump"/>
            <a:extLst>
              <a:ext uri="{FF2B5EF4-FFF2-40B4-BE49-F238E27FC236}">
                <a16:creationId xmlns:a16="http://schemas.microsoft.com/office/drawing/2014/main" id="{F35AD86F-C732-0DF5-93B5-E48669A6E9BC}"/>
              </a:ext>
            </a:extLst>
          </p:cNvPr>
          <p:cNvSpPr/>
          <p:nvPr/>
        </p:nvSpPr>
        <p:spPr>
          <a:xfrm rot="10800000">
            <a:off x="188686" y="608357"/>
            <a:ext cx="435428" cy="3786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D9EB7FA5-FD01-D33F-7B42-75EE400EC294}"/>
              </a:ext>
            </a:extLst>
          </p:cNvPr>
          <p:cNvSpPr txBox="1"/>
          <p:nvPr/>
        </p:nvSpPr>
        <p:spPr>
          <a:xfrm>
            <a:off x="624114" y="2104100"/>
            <a:ext cx="4102100" cy="3139321"/>
          </a:xfrm>
          <a:prstGeom prst="rect">
            <a:avLst/>
          </a:prstGeom>
          <a:noFill/>
        </p:spPr>
        <p:txBody>
          <a:bodyPr wrap="square" rtlCol="0">
            <a:spAutoFit/>
          </a:bodyPr>
          <a:lstStyle/>
          <a:p>
            <a:r>
              <a:rPr lang="en-US" b="1" dirty="0"/>
              <a:t>Scatter Plots</a:t>
            </a:r>
          </a:p>
          <a:p>
            <a:pPr algn="just"/>
            <a:r>
              <a:rPr lang="en-US" dirty="0"/>
              <a:t>Scatter plots show the relationship between variables. If a relationship exists, </a:t>
            </a:r>
          </a:p>
          <a:p>
            <a:pPr algn="just"/>
            <a:r>
              <a:rPr lang="en-US" dirty="0"/>
              <a:t>they could be used in machine learning model</a:t>
            </a:r>
          </a:p>
          <a:p>
            <a:endParaRPr lang="en-US" b="1" dirty="0"/>
          </a:p>
          <a:p>
            <a:pPr marL="285750" indent="-285750">
              <a:buFont typeface="Arial" panose="020B0604020202020204" pitchFamily="34" charset="0"/>
              <a:buChar char="•"/>
            </a:pPr>
            <a:r>
              <a:rPr lang="en-US" dirty="0"/>
              <a:t>Flight Number vs. Payload Mass</a:t>
            </a:r>
          </a:p>
          <a:p>
            <a:pPr marL="285750" indent="-285750">
              <a:buFont typeface="Arial" panose="020B0604020202020204" pitchFamily="34" charset="0"/>
              <a:buChar char="•"/>
            </a:pPr>
            <a:r>
              <a:rPr lang="en-US" dirty="0"/>
              <a:t>Flight Number vs. Launch Site</a:t>
            </a:r>
          </a:p>
          <a:p>
            <a:pPr marL="285750" indent="-285750">
              <a:buFont typeface="Arial" panose="020B0604020202020204" pitchFamily="34" charset="0"/>
              <a:buChar char="•"/>
            </a:pPr>
            <a:r>
              <a:rPr lang="en-US" dirty="0"/>
              <a:t>Payload Mass vs. Launch Site</a:t>
            </a:r>
          </a:p>
          <a:p>
            <a:pPr marL="285750" indent="-285750">
              <a:buFont typeface="Arial" panose="020B0604020202020204" pitchFamily="34" charset="0"/>
              <a:buChar char="•"/>
            </a:pPr>
            <a:r>
              <a:rPr lang="en-US" dirty="0"/>
              <a:t>Orbit Type vs. Success Rate</a:t>
            </a:r>
          </a:p>
          <a:p>
            <a:pPr marL="285750" indent="-285750">
              <a:buFont typeface="Arial" panose="020B0604020202020204" pitchFamily="34" charset="0"/>
              <a:buChar char="•"/>
            </a:pPr>
            <a:r>
              <a:rPr lang="en-US" dirty="0"/>
              <a:t>Flight Number vs. Orbit Type</a:t>
            </a:r>
          </a:p>
        </p:txBody>
      </p:sp>
      <p:sp>
        <p:nvSpPr>
          <p:cNvPr id="10" name="CuadroTexto 9">
            <a:extLst>
              <a:ext uri="{FF2B5EF4-FFF2-40B4-BE49-F238E27FC236}">
                <a16:creationId xmlns:a16="http://schemas.microsoft.com/office/drawing/2014/main" id="{513887C8-8CAE-91F1-D0FA-AD480753F179}"/>
              </a:ext>
            </a:extLst>
          </p:cNvPr>
          <p:cNvSpPr txBox="1"/>
          <p:nvPr/>
        </p:nvSpPr>
        <p:spPr>
          <a:xfrm>
            <a:off x="5905720" y="3994248"/>
            <a:ext cx="5108298" cy="2031325"/>
          </a:xfrm>
          <a:prstGeom prst="rect">
            <a:avLst/>
          </a:prstGeom>
          <a:noFill/>
        </p:spPr>
        <p:txBody>
          <a:bodyPr wrap="square" rtlCol="0">
            <a:spAutoFit/>
          </a:bodyPr>
          <a:lstStyle/>
          <a:p>
            <a:r>
              <a:rPr lang="en-US" b="1" dirty="0"/>
              <a:t>Bar Plot</a:t>
            </a:r>
          </a:p>
          <a:p>
            <a:pPr algn="just"/>
            <a:r>
              <a:rPr lang="en-US" dirty="0"/>
              <a:t>Bar charts show comparisons among discrete categories. The goal is to show the relationship between the specific categories being compared and a measured value.</a:t>
            </a:r>
          </a:p>
          <a:p>
            <a:pPr algn="just"/>
            <a:endParaRPr lang="en-US" dirty="0"/>
          </a:p>
          <a:p>
            <a:pPr marL="285750" indent="-285750">
              <a:buFont typeface="Arial" panose="020B0604020202020204" pitchFamily="34" charset="0"/>
              <a:buChar char="•"/>
            </a:pPr>
            <a:r>
              <a:rPr lang="en-US" dirty="0"/>
              <a:t>Payload Mass vs Orbit Type</a:t>
            </a:r>
          </a:p>
        </p:txBody>
      </p:sp>
      <p:sp>
        <p:nvSpPr>
          <p:cNvPr id="11" name="CuadroTexto 10">
            <a:extLst>
              <a:ext uri="{FF2B5EF4-FFF2-40B4-BE49-F238E27FC236}">
                <a16:creationId xmlns:a16="http://schemas.microsoft.com/office/drawing/2014/main" id="{FDDEF993-6ED9-7F3C-FD93-11DCB205081A}"/>
              </a:ext>
            </a:extLst>
          </p:cNvPr>
          <p:cNvSpPr txBox="1"/>
          <p:nvPr/>
        </p:nvSpPr>
        <p:spPr>
          <a:xfrm>
            <a:off x="5971810" y="1503936"/>
            <a:ext cx="5164299" cy="1200329"/>
          </a:xfrm>
          <a:prstGeom prst="rect">
            <a:avLst/>
          </a:prstGeom>
          <a:noFill/>
        </p:spPr>
        <p:txBody>
          <a:bodyPr wrap="none" rtlCol="0">
            <a:spAutoFit/>
          </a:bodyPr>
          <a:lstStyle/>
          <a:p>
            <a:r>
              <a:rPr lang="en-US" b="1" dirty="0"/>
              <a:t>Line Plot</a:t>
            </a:r>
          </a:p>
          <a:p>
            <a:r>
              <a:rPr lang="en-US" dirty="0"/>
              <a:t>Line plots show trends in data over time (time series)</a:t>
            </a:r>
          </a:p>
          <a:p>
            <a:endParaRPr lang="en-US" dirty="0"/>
          </a:p>
          <a:p>
            <a:pPr marL="285750" indent="-285750">
              <a:buFont typeface="Arial" panose="020B0604020202020204" pitchFamily="34" charset="0"/>
              <a:buChar char="•"/>
            </a:pPr>
            <a:r>
              <a:rPr lang="en-US" dirty="0"/>
              <a:t>Success Rate Yearly Trend</a:t>
            </a:r>
          </a:p>
        </p:txBody>
      </p:sp>
      <p:sp>
        <p:nvSpPr>
          <p:cNvPr id="5" name="CuadroTexto 4">
            <a:hlinkClick r:id="rId4"/>
            <a:extLst>
              <a:ext uri="{FF2B5EF4-FFF2-40B4-BE49-F238E27FC236}">
                <a16:creationId xmlns:a16="http://schemas.microsoft.com/office/drawing/2014/main" id="{2298074E-104F-400C-2B1D-9BE5B6E17F7B}"/>
              </a:ext>
            </a:extLst>
          </p:cNvPr>
          <p:cNvSpPr txBox="1"/>
          <p:nvPr/>
        </p:nvSpPr>
        <p:spPr>
          <a:xfrm>
            <a:off x="10734691" y="5733817"/>
            <a:ext cx="1101839" cy="261610"/>
          </a:xfrm>
          <a:prstGeom prst="rect">
            <a:avLst/>
          </a:prstGeom>
          <a:noFill/>
        </p:spPr>
        <p:txBody>
          <a:bodyPr wrap="square" rtlCol="0">
            <a:spAutoFit/>
          </a:bodyPr>
          <a:lstStyle/>
          <a:p>
            <a:pPr algn="ctr"/>
            <a:r>
              <a:rPr lang="en-US" sz="1100" dirty="0"/>
              <a:t>GitHub URL</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Flecha: en U 1">
            <a:hlinkClick r:id="rId3" action="ppaction://hlinksldjump"/>
            <a:extLst>
              <a:ext uri="{FF2B5EF4-FFF2-40B4-BE49-F238E27FC236}">
                <a16:creationId xmlns:a16="http://schemas.microsoft.com/office/drawing/2014/main" id="{61EE1B76-DD24-13A5-8CEB-412055498156}"/>
              </a:ext>
            </a:extLst>
          </p:cNvPr>
          <p:cNvSpPr/>
          <p:nvPr/>
        </p:nvSpPr>
        <p:spPr>
          <a:xfrm rot="10800000">
            <a:off x="188686" y="608357"/>
            <a:ext cx="435428" cy="3786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extLst>
              <a:ext uri="{FF2B5EF4-FFF2-40B4-BE49-F238E27FC236}">
                <a16:creationId xmlns:a16="http://schemas.microsoft.com/office/drawing/2014/main" id="{A60D2750-82E2-C398-6F41-A479D14F2544}"/>
              </a:ext>
            </a:extLst>
          </p:cNvPr>
          <p:cNvSpPr txBox="1"/>
          <p:nvPr/>
        </p:nvSpPr>
        <p:spPr>
          <a:xfrm>
            <a:off x="466985" y="1622781"/>
            <a:ext cx="9464072" cy="5078313"/>
          </a:xfrm>
          <a:prstGeom prst="rect">
            <a:avLst/>
          </a:prstGeom>
          <a:noFill/>
        </p:spPr>
        <p:txBody>
          <a:bodyPr wrap="square" rtlCol="0">
            <a:spAutoFit/>
          </a:bodyPr>
          <a:lstStyle/>
          <a:p>
            <a:r>
              <a:rPr lang="en-US" b="1" i="1" dirty="0">
                <a:solidFill>
                  <a:srgbClr val="000000"/>
                </a:solidFill>
                <a:effectLst/>
                <a:latin typeface="Helvetica Neue"/>
              </a:rPr>
              <a:t>Performed SQL queries:</a:t>
            </a:r>
          </a:p>
          <a:p>
            <a:endParaRPr lang="en-US" b="1" i="1" dirty="0">
              <a:solidFill>
                <a:srgbClr val="000000"/>
              </a:solidFill>
              <a:latin typeface="Helvetica Neue"/>
            </a:endParaRPr>
          </a:p>
          <a:p>
            <a:pPr marL="285750" indent="-285750">
              <a:buFont typeface="Arial" panose="020B0604020202020204" pitchFamily="34" charset="0"/>
              <a:buChar char="•"/>
            </a:pPr>
            <a:r>
              <a:rPr lang="en-US" i="1" dirty="0">
                <a:solidFill>
                  <a:srgbClr val="000000"/>
                </a:solidFill>
                <a:latin typeface="Helvetica Neue"/>
              </a:rPr>
              <a:t>N</a:t>
            </a:r>
            <a:r>
              <a:rPr lang="en-US" i="1" dirty="0">
                <a:solidFill>
                  <a:srgbClr val="000000"/>
                </a:solidFill>
                <a:effectLst/>
                <a:latin typeface="Helvetica Neue"/>
              </a:rPr>
              <a:t>ames of the unique launch sites in the space mission</a:t>
            </a:r>
          </a:p>
          <a:p>
            <a:pPr marL="285750" indent="-285750">
              <a:buFont typeface="Arial" panose="020B0604020202020204" pitchFamily="34" charset="0"/>
              <a:buChar char="•"/>
            </a:pPr>
            <a:r>
              <a:rPr lang="en-US" i="1" dirty="0">
                <a:solidFill>
                  <a:srgbClr val="000000"/>
                </a:solidFill>
                <a:effectLst/>
                <a:latin typeface="Helvetica Neue"/>
              </a:rPr>
              <a:t>5 records where launch sites begin with the string 'CCA’.</a:t>
            </a:r>
          </a:p>
          <a:p>
            <a:pPr marL="285750" indent="-285750">
              <a:buFont typeface="Arial" panose="020B0604020202020204" pitchFamily="34" charset="0"/>
              <a:buChar char="•"/>
            </a:pPr>
            <a:r>
              <a:rPr lang="en-US" i="1" dirty="0">
                <a:solidFill>
                  <a:srgbClr val="000000"/>
                </a:solidFill>
                <a:effectLst/>
                <a:latin typeface="Helvetica Neue"/>
              </a:rPr>
              <a:t>The total payload mass carried by boosters launched by NASA (CRS).</a:t>
            </a:r>
          </a:p>
          <a:p>
            <a:pPr marL="285750" indent="-285750">
              <a:buFont typeface="Arial" panose="020B0604020202020204" pitchFamily="34" charset="0"/>
              <a:buChar char="•"/>
            </a:pPr>
            <a:r>
              <a:rPr lang="en-US" i="1" dirty="0">
                <a:solidFill>
                  <a:srgbClr val="000000"/>
                </a:solidFill>
                <a:effectLst/>
                <a:latin typeface="Helvetica Neue"/>
              </a:rPr>
              <a:t>Average payload mass carried by booster version F9 v1.1.</a:t>
            </a:r>
          </a:p>
          <a:p>
            <a:pPr marL="285750" indent="-285750">
              <a:buFont typeface="Arial" panose="020B0604020202020204" pitchFamily="34" charset="0"/>
              <a:buChar char="•"/>
            </a:pPr>
            <a:r>
              <a:rPr lang="en-US" i="1" dirty="0">
                <a:solidFill>
                  <a:srgbClr val="000000"/>
                </a:solidFill>
                <a:effectLst/>
                <a:latin typeface="Helvetica Neue"/>
              </a:rPr>
              <a:t>Date when the first </a:t>
            </a:r>
            <a:r>
              <a:rPr lang="en-US" i="1" dirty="0" err="1">
                <a:solidFill>
                  <a:srgbClr val="000000"/>
                </a:solidFill>
                <a:effectLst/>
                <a:latin typeface="Helvetica Neue"/>
              </a:rPr>
              <a:t>succesful</a:t>
            </a:r>
            <a:r>
              <a:rPr lang="en-US" i="1" dirty="0">
                <a:solidFill>
                  <a:srgbClr val="000000"/>
                </a:solidFill>
                <a:effectLst/>
                <a:latin typeface="Helvetica Neue"/>
              </a:rPr>
              <a:t> landing outcome in ground pad was </a:t>
            </a:r>
            <a:r>
              <a:rPr lang="en-US" i="1" dirty="0" err="1">
                <a:solidFill>
                  <a:srgbClr val="000000"/>
                </a:solidFill>
                <a:effectLst/>
                <a:latin typeface="Helvetica Neue"/>
              </a:rPr>
              <a:t>acheived</a:t>
            </a:r>
            <a:r>
              <a:rPr lang="en-US" i="1" dirty="0">
                <a:solidFill>
                  <a:srgbClr val="000000"/>
                </a:solidFill>
                <a:effectLst/>
                <a:latin typeface="Helvetica Neue"/>
              </a:rPr>
              <a:t>.</a:t>
            </a:r>
          </a:p>
          <a:p>
            <a:pPr marL="285750" indent="-285750">
              <a:buFont typeface="Arial" panose="020B0604020202020204" pitchFamily="34" charset="0"/>
              <a:buChar char="•"/>
            </a:pPr>
            <a:r>
              <a:rPr lang="en-US" i="1" dirty="0">
                <a:solidFill>
                  <a:srgbClr val="000000"/>
                </a:solidFill>
                <a:effectLst/>
                <a:latin typeface="Helvetica Neue"/>
              </a:rPr>
              <a:t>Names of the boosters which have success in drone ship and have payload mass greater than 4000 but less than 6000.</a:t>
            </a:r>
          </a:p>
          <a:p>
            <a:pPr marL="285750" indent="-285750">
              <a:buFont typeface="Arial" panose="020B0604020202020204" pitchFamily="34" charset="0"/>
              <a:buChar char="•"/>
            </a:pPr>
            <a:r>
              <a:rPr lang="en-US" i="1" dirty="0">
                <a:solidFill>
                  <a:srgbClr val="000000"/>
                </a:solidFill>
                <a:effectLst/>
                <a:latin typeface="Helvetica Neue"/>
              </a:rPr>
              <a:t>Total number of successful and failure mission outcomes.</a:t>
            </a:r>
          </a:p>
          <a:p>
            <a:pPr marL="285750" indent="-285750">
              <a:buFont typeface="Arial" panose="020B0604020202020204" pitchFamily="34" charset="0"/>
              <a:buChar char="•"/>
            </a:pPr>
            <a:r>
              <a:rPr lang="en-US" i="1" dirty="0">
                <a:solidFill>
                  <a:srgbClr val="000000"/>
                </a:solidFill>
                <a:effectLst/>
                <a:latin typeface="Helvetica Neue"/>
              </a:rPr>
              <a:t>Names of the </a:t>
            </a:r>
            <a:r>
              <a:rPr lang="en-US" i="1" dirty="0" err="1">
                <a:solidFill>
                  <a:srgbClr val="000000"/>
                </a:solidFill>
                <a:effectLst/>
                <a:latin typeface="Helvetica Neue"/>
              </a:rPr>
              <a:t>booster_versions</a:t>
            </a:r>
            <a:r>
              <a:rPr lang="en-US" i="1" dirty="0">
                <a:solidFill>
                  <a:srgbClr val="000000"/>
                </a:solidFill>
                <a:effectLst/>
                <a:latin typeface="Helvetica Neue"/>
              </a:rPr>
              <a:t> which have carried the maximum payload mass.</a:t>
            </a:r>
          </a:p>
          <a:p>
            <a:pPr marL="285750" indent="-285750">
              <a:buFont typeface="Arial" panose="020B0604020202020204" pitchFamily="34" charset="0"/>
              <a:buChar char="•"/>
            </a:pPr>
            <a:r>
              <a:rPr lang="en-US" i="1" dirty="0">
                <a:solidFill>
                  <a:srgbClr val="000000"/>
                </a:solidFill>
                <a:effectLst/>
                <a:latin typeface="Helvetica Neue"/>
              </a:rPr>
              <a:t>The records which will display the month names, failure </a:t>
            </a:r>
            <a:r>
              <a:rPr lang="en-US" i="1" dirty="0" err="1">
                <a:solidFill>
                  <a:srgbClr val="000000"/>
                </a:solidFill>
                <a:effectLst/>
                <a:latin typeface="Helvetica Neue"/>
              </a:rPr>
              <a:t>landing_outcomes</a:t>
            </a:r>
            <a:r>
              <a:rPr lang="en-US" i="1" dirty="0">
                <a:solidFill>
                  <a:srgbClr val="000000"/>
                </a:solidFill>
                <a:effectLst/>
                <a:latin typeface="Helvetica Neue"/>
              </a:rPr>
              <a:t> in drone ship ,booster versions, </a:t>
            </a:r>
            <a:r>
              <a:rPr lang="en-US" i="1" dirty="0" err="1">
                <a:solidFill>
                  <a:srgbClr val="000000"/>
                </a:solidFill>
                <a:effectLst/>
                <a:latin typeface="Helvetica Neue"/>
              </a:rPr>
              <a:t>launch_site</a:t>
            </a:r>
            <a:r>
              <a:rPr lang="en-US" i="1" dirty="0">
                <a:solidFill>
                  <a:srgbClr val="000000"/>
                </a:solidFill>
                <a:effectLst/>
                <a:latin typeface="Helvetica Neue"/>
              </a:rPr>
              <a:t> for the months in year 2015.</a:t>
            </a:r>
          </a:p>
          <a:p>
            <a:pPr marL="285750" indent="-285750">
              <a:buFont typeface="Arial" panose="020B0604020202020204" pitchFamily="34" charset="0"/>
              <a:buChar char="•"/>
            </a:pPr>
            <a:r>
              <a:rPr lang="en-US" i="1" dirty="0">
                <a:solidFill>
                  <a:srgbClr val="000000"/>
                </a:solidFill>
                <a:effectLst/>
                <a:latin typeface="Helvetica Neue"/>
              </a:rPr>
              <a:t>Rank the count of successful </a:t>
            </a:r>
            <a:r>
              <a:rPr lang="en-US" i="1" dirty="0" err="1">
                <a:solidFill>
                  <a:srgbClr val="000000"/>
                </a:solidFill>
                <a:effectLst/>
                <a:latin typeface="Helvetica Neue"/>
              </a:rPr>
              <a:t>landing_outcomes</a:t>
            </a:r>
            <a:r>
              <a:rPr lang="en-US" i="1" dirty="0">
                <a:solidFill>
                  <a:srgbClr val="000000"/>
                </a:solidFill>
                <a:effectLst/>
                <a:latin typeface="Helvetica Neue"/>
              </a:rPr>
              <a:t> between the date 04-06-2010 and 20-03-2017 in descending order.</a:t>
            </a:r>
          </a:p>
          <a:p>
            <a:pPr marL="285750" indent="-285750">
              <a:buFont typeface="Arial" panose="020B0604020202020204" pitchFamily="34" charset="0"/>
              <a:buChar char="•"/>
            </a:pPr>
            <a:endParaRPr lang="en-US" b="1" i="1" dirty="0">
              <a:solidFill>
                <a:srgbClr val="000000"/>
              </a:solidFill>
              <a:effectLst/>
              <a:latin typeface="Helvetica Neue"/>
            </a:endParaRPr>
          </a:p>
          <a:p>
            <a:pPr marL="285750" indent="-285750">
              <a:buFont typeface="Arial" panose="020B0604020202020204" pitchFamily="34" charset="0"/>
              <a:buChar char="•"/>
            </a:pPr>
            <a:endParaRPr lang="en-US" b="1" i="1" dirty="0">
              <a:solidFill>
                <a:srgbClr val="000000"/>
              </a:solidFill>
              <a:effectLst/>
              <a:latin typeface="Helvetica Neue"/>
            </a:endParaRPr>
          </a:p>
          <a:p>
            <a:pPr marL="285750" indent="-285750">
              <a:buFont typeface="Arial" panose="020B0604020202020204" pitchFamily="34" charset="0"/>
              <a:buChar char="•"/>
            </a:pPr>
            <a:endParaRPr lang="en-US" dirty="0"/>
          </a:p>
        </p:txBody>
      </p:sp>
      <p:sp>
        <p:nvSpPr>
          <p:cNvPr id="5" name="CuadroTexto 4">
            <a:hlinkClick r:id="rId4"/>
            <a:extLst>
              <a:ext uri="{FF2B5EF4-FFF2-40B4-BE49-F238E27FC236}">
                <a16:creationId xmlns:a16="http://schemas.microsoft.com/office/drawing/2014/main" id="{A1029070-6A3D-F453-9C4D-A18BE3545F01}"/>
              </a:ext>
            </a:extLst>
          </p:cNvPr>
          <p:cNvSpPr txBox="1"/>
          <p:nvPr/>
        </p:nvSpPr>
        <p:spPr>
          <a:xfrm>
            <a:off x="10734691" y="5733817"/>
            <a:ext cx="1101839" cy="261610"/>
          </a:xfrm>
          <a:prstGeom prst="rect">
            <a:avLst/>
          </a:prstGeom>
          <a:noFill/>
        </p:spPr>
        <p:txBody>
          <a:bodyPr wrap="square" rtlCol="0">
            <a:spAutoFit/>
          </a:bodyPr>
          <a:lstStyle/>
          <a:p>
            <a:pPr algn="ctr"/>
            <a:r>
              <a:rPr lang="en-US" sz="1100" dirty="0"/>
              <a:t>GitHub URL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4114" y="1563719"/>
            <a:ext cx="10053727" cy="4552157"/>
          </a:xfrm>
          <a:prstGeom prst="rect">
            <a:avLst/>
          </a:prstGeom>
        </p:spPr>
        <p:txBody>
          <a:bodyPr>
            <a:normAutofit fontScale="77500" lnSpcReduction="20000"/>
          </a:bodyPr>
          <a:lstStyle/>
          <a:p>
            <a:pPr marL="0" indent="0">
              <a:buNone/>
            </a:pPr>
            <a:r>
              <a:rPr lang="en-US" b="1" dirty="0"/>
              <a:t>Markers of all Launch Sites: </a:t>
            </a:r>
          </a:p>
          <a:p>
            <a:pPr algn="just">
              <a:buFont typeface="Wingdings" panose="05000000000000000000" pitchFamily="2" charset="2"/>
              <a:buChar char="Ø"/>
            </a:pPr>
            <a:r>
              <a:rPr lang="en-US" dirty="0"/>
              <a:t>Added Marker with Circle, Popup Label and Text Label of NASA Johnson Space Center using its latitude and longitude coordinates as a start location. </a:t>
            </a:r>
          </a:p>
          <a:p>
            <a:pPr algn="just">
              <a:buFont typeface="Wingdings" panose="05000000000000000000" pitchFamily="2" charset="2"/>
              <a:buChar char="Ø"/>
            </a:pPr>
            <a:r>
              <a:rPr lang="en-US" dirty="0"/>
              <a:t>Added Markers with Circle, Popup Label and Text Label of all Launch Sites using their latitude and longitude coordinates to show their geographical locations and proximity to Equator and coasts. </a:t>
            </a:r>
          </a:p>
          <a:p>
            <a:pPr marL="0" indent="0" algn="just">
              <a:buNone/>
            </a:pPr>
            <a:endParaRPr lang="en-US" dirty="0"/>
          </a:p>
          <a:p>
            <a:pPr marL="0" indent="0">
              <a:buNone/>
            </a:pPr>
            <a:r>
              <a:rPr lang="en-US" b="1" dirty="0" err="1"/>
              <a:t>Coloured</a:t>
            </a:r>
            <a:r>
              <a:rPr lang="en-US" b="1" dirty="0"/>
              <a:t> Markers of the launch outcomes for each Launch Site: </a:t>
            </a:r>
          </a:p>
          <a:p>
            <a:pPr>
              <a:buFont typeface="Wingdings" panose="05000000000000000000" pitchFamily="2" charset="2"/>
              <a:buChar char="Ø"/>
            </a:pPr>
            <a:r>
              <a:rPr lang="en-US" dirty="0"/>
              <a:t>Added </a:t>
            </a:r>
            <a:r>
              <a:rPr lang="en-US" dirty="0" err="1"/>
              <a:t>coloured</a:t>
            </a:r>
            <a:r>
              <a:rPr lang="en-US" dirty="0"/>
              <a:t> Markers of success (Green) and failed (Red) launches using Marker Cluster to identify which launch sites have relatively high success rates. </a:t>
            </a:r>
          </a:p>
          <a:p>
            <a:pPr marL="0" indent="0">
              <a:buNone/>
            </a:pPr>
            <a:endParaRPr lang="en-US" dirty="0"/>
          </a:p>
          <a:p>
            <a:pPr marL="0" indent="0">
              <a:buNone/>
            </a:pPr>
            <a:r>
              <a:rPr lang="en-US" b="1" dirty="0"/>
              <a:t>Distances between a Launch Site to its proximities: </a:t>
            </a:r>
          </a:p>
          <a:p>
            <a:pPr>
              <a:buFont typeface="Wingdings" panose="05000000000000000000" pitchFamily="2" charset="2"/>
              <a:buChar char="Ø"/>
            </a:pPr>
            <a:r>
              <a:rPr lang="en-US" dirty="0"/>
              <a:t>Added </a:t>
            </a:r>
            <a:r>
              <a:rPr lang="en-US" dirty="0" err="1"/>
              <a:t>coloured</a:t>
            </a:r>
            <a:r>
              <a:rPr lang="en-US" dirty="0"/>
              <a:t> Lines to show distances between the Launch Site KSC LC-39A (as an example) and its proximities like Railway, Highway, Coastline and Closest City.</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Flecha: en U 1">
            <a:hlinkClick r:id="rId3" action="ppaction://hlinksldjump"/>
            <a:extLst>
              <a:ext uri="{FF2B5EF4-FFF2-40B4-BE49-F238E27FC236}">
                <a16:creationId xmlns:a16="http://schemas.microsoft.com/office/drawing/2014/main" id="{5768B18E-71E3-EE9E-7099-1D4211393943}"/>
              </a:ext>
            </a:extLst>
          </p:cNvPr>
          <p:cNvSpPr/>
          <p:nvPr/>
        </p:nvSpPr>
        <p:spPr>
          <a:xfrm rot="10800000">
            <a:off x="188686" y="608357"/>
            <a:ext cx="435428" cy="3786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hlinkClick r:id="rId4"/>
            <a:extLst>
              <a:ext uri="{FF2B5EF4-FFF2-40B4-BE49-F238E27FC236}">
                <a16:creationId xmlns:a16="http://schemas.microsoft.com/office/drawing/2014/main" id="{9B89B1D5-1848-567F-5DE8-F9DBC4EFDE3F}"/>
              </a:ext>
            </a:extLst>
          </p:cNvPr>
          <p:cNvSpPr txBox="1"/>
          <p:nvPr/>
        </p:nvSpPr>
        <p:spPr>
          <a:xfrm>
            <a:off x="10734691" y="5733817"/>
            <a:ext cx="1101839" cy="261610"/>
          </a:xfrm>
          <a:prstGeom prst="rect">
            <a:avLst/>
          </a:prstGeom>
          <a:noFill/>
        </p:spPr>
        <p:txBody>
          <a:bodyPr wrap="square" rtlCol="0">
            <a:spAutoFit/>
          </a:bodyPr>
          <a:lstStyle/>
          <a:p>
            <a:pPr algn="ctr"/>
            <a:r>
              <a:rPr lang="en-US" sz="1100" dirty="0"/>
              <a:t>GitHub URL</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0000" lnSpcReduction="20000"/>
          </a:bodyPr>
          <a:lstStyle/>
          <a:p>
            <a:pPr marL="0" indent="0">
              <a:buNone/>
            </a:pPr>
            <a:r>
              <a:rPr lang="en-US" b="1" dirty="0"/>
              <a:t>Launch Sites Dropdown List: </a:t>
            </a:r>
          </a:p>
          <a:p>
            <a:r>
              <a:rPr lang="en-US" dirty="0"/>
              <a:t>Added a dropdown list to enable Launch Site selection. </a:t>
            </a:r>
          </a:p>
          <a:p>
            <a:pPr marL="0" indent="0">
              <a:buNone/>
            </a:pPr>
            <a:endParaRPr lang="en-US" dirty="0"/>
          </a:p>
          <a:p>
            <a:pPr marL="0" indent="0">
              <a:buNone/>
            </a:pPr>
            <a:r>
              <a:rPr lang="en-US" b="1" dirty="0"/>
              <a:t>Pie Chart showing Success Launches (All Sites/Certain Site): </a:t>
            </a:r>
          </a:p>
          <a:p>
            <a:r>
              <a:rPr lang="en-US" dirty="0"/>
              <a:t>Added a pie chart to show the total successful launches count for all sites and the </a:t>
            </a:r>
          </a:p>
          <a:p>
            <a:r>
              <a:rPr lang="en-US" dirty="0"/>
              <a:t>Success vs. Failed counts for the site, if a specific Launch Site was selected. </a:t>
            </a:r>
          </a:p>
          <a:p>
            <a:pPr marL="0" indent="0">
              <a:buNone/>
            </a:pPr>
            <a:endParaRPr lang="en-US" dirty="0"/>
          </a:p>
          <a:p>
            <a:pPr marL="0" indent="0">
              <a:buNone/>
            </a:pPr>
            <a:r>
              <a:rPr lang="en-US" b="1" dirty="0"/>
              <a:t>Slider of Payload Mass Range: </a:t>
            </a:r>
          </a:p>
          <a:p>
            <a:r>
              <a:rPr lang="en-US" dirty="0"/>
              <a:t>- Added a slider to select Payload range. </a:t>
            </a:r>
          </a:p>
          <a:p>
            <a:pPr marL="0" indent="0">
              <a:buNone/>
            </a:pPr>
            <a:endParaRPr lang="en-US" dirty="0"/>
          </a:p>
          <a:p>
            <a:pPr marL="0" indent="0">
              <a:buNone/>
            </a:pPr>
            <a:r>
              <a:rPr lang="en-US" b="1" dirty="0"/>
              <a:t>Scatter Chart of Payload Mass vs. Success Rate for the diﬀerent Booster Versions: </a:t>
            </a:r>
          </a:p>
          <a:p>
            <a:r>
              <a:rPr lang="en-US" dirty="0"/>
              <a:t>- Added a scatter chart to show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Flecha: en U 1">
            <a:hlinkClick r:id="rId3" action="ppaction://hlinksldjump"/>
            <a:extLst>
              <a:ext uri="{FF2B5EF4-FFF2-40B4-BE49-F238E27FC236}">
                <a16:creationId xmlns:a16="http://schemas.microsoft.com/office/drawing/2014/main" id="{952C09E1-AA01-1706-4EEC-D4884BB215F9}"/>
              </a:ext>
            </a:extLst>
          </p:cNvPr>
          <p:cNvSpPr/>
          <p:nvPr/>
        </p:nvSpPr>
        <p:spPr>
          <a:xfrm rot="10800000">
            <a:off x="188686" y="608357"/>
            <a:ext cx="435428" cy="3786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adroTexto 8">
            <a:hlinkClick r:id="rId4"/>
            <a:extLst>
              <a:ext uri="{FF2B5EF4-FFF2-40B4-BE49-F238E27FC236}">
                <a16:creationId xmlns:a16="http://schemas.microsoft.com/office/drawing/2014/main" id="{09910FB2-1EB5-4C45-A83E-F2A77EDAAA57}"/>
              </a:ext>
            </a:extLst>
          </p:cNvPr>
          <p:cNvSpPr txBox="1"/>
          <p:nvPr/>
        </p:nvSpPr>
        <p:spPr>
          <a:xfrm>
            <a:off x="10734691" y="5733817"/>
            <a:ext cx="1101839" cy="261610"/>
          </a:xfrm>
          <a:prstGeom prst="rect">
            <a:avLst/>
          </a:prstGeom>
          <a:noFill/>
        </p:spPr>
        <p:txBody>
          <a:bodyPr wrap="square" rtlCol="0">
            <a:spAutoFit/>
          </a:bodyPr>
          <a:lstStyle/>
          <a:p>
            <a:pPr algn="ctr"/>
            <a:r>
              <a:rPr lang="en-US" sz="1100" dirty="0"/>
              <a:t>GitHub URL</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Flecha: en U 1">
            <a:hlinkClick r:id="rId3" action="ppaction://hlinksldjump"/>
            <a:extLst>
              <a:ext uri="{FF2B5EF4-FFF2-40B4-BE49-F238E27FC236}">
                <a16:creationId xmlns:a16="http://schemas.microsoft.com/office/drawing/2014/main" id="{0B4A7251-0BB7-ED0A-CAF7-C9DD2194474B}"/>
              </a:ext>
            </a:extLst>
          </p:cNvPr>
          <p:cNvSpPr/>
          <p:nvPr/>
        </p:nvSpPr>
        <p:spPr>
          <a:xfrm rot="10800000">
            <a:off x="188686" y="608357"/>
            <a:ext cx="435428" cy="3786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Diagrama 8">
            <a:extLst>
              <a:ext uri="{FF2B5EF4-FFF2-40B4-BE49-F238E27FC236}">
                <a16:creationId xmlns:a16="http://schemas.microsoft.com/office/drawing/2014/main" id="{AFE4B00B-B56B-E23B-47F8-A6B0BFCF6A98}"/>
              </a:ext>
            </a:extLst>
          </p:cNvPr>
          <p:cNvGraphicFramePr/>
          <p:nvPr>
            <p:extLst>
              <p:ext uri="{D42A27DB-BD31-4B8C-83A1-F6EECF244321}">
                <p14:modId xmlns:p14="http://schemas.microsoft.com/office/powerpoint/2010/main" val="1188242715"/>
              </p:ext>
            </p:extLst>
          </p:nvPr>
        </p:nvGraphicFramePr>
        <p:xfrm>
          <a:off x="2159000" y="12911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uadroTexto 4">
            <a:hlinkClick r:id="rId9"/>
            <a:extLst>
              <a:ext uri="{FF2B5EF4-FFF2-40B4-BE49-F238E27FC236}">
                <a16:creationId xmlns:a16="http://schemas.microsoft.com/office/drawing/2014/main" id="{B64EA0F1-9648-CF72-74D5-2DC77B2B94A1}"/>
              </a:ext>
            </a:extLst>
          </p:cNvPr>
          <p:cNvSpPr txBox="1"/>
          <p:nvPr/>
        </p:nvSpPr>
        <p:spPr>
          <a:xfrm>
            <a:off x="10734691" y="5733817"/>
            <a:ext cx="1101839" cy="261610"/>
          </a:xfrm>
          <a:prstGeom prst="rect">
            <a:avLst/>
          </a:prstGeom>
          <a:noFill/>
        </p:spPr>
        <p:txBody>
          <a:bodyPr wrap="square" rtlCol="0">
            <a:spAutoFit/>
          </a:bodyPr>
          <a:lstStyle/>
          <a:p>
            <a:pPr algn="ctr"/>
            <a:r>
              <a:rPr lang="en-US" sz="1100" dirty="0"/>
              <a:t>GitHub URL</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05CFD4CB-AA0C-0155-6191-BC9C711426BD}"/>
              </a:ext>
            </a:extLst>
          </p:cNvPr>
          <p:cNvPicPr>
            <a:picLocks noChangeAspect="1"/>
          </p:cNvPicPr>
          <p:nvPr/>
        </p:nvPicPr>
        <p:blipFill>
          <a:blip r:embed="rId3"/>
          <a:stretch>
            <a:fillRect/>
          </a:stretch>
        </p:blipFill>
        <p:spPr>
          <a:xfrm>
            <a:off x="115673" y="1546580"/>
            <a:ext cx="11965940" cy="2314220"/>
          </a:xfrm>
          <a:prstGeom prst="rect">
            <a:avLst/>
          </a:prstGeom>
        </p:spPr>
      </p:pic>
      <p:sp>
        <p:nvSpPr>
          <p:cNvPr id="8" name="CuadroTexto 7">
            <a:extLst>
              <a:ext uri="{FF2B5EF4-FFF2-40B4-BE49-F238E27FC236}">
                <a16:creationId xmlns:a16="http://schemas.microsoft.com/office/drawing/2014/main" id="{4ED569A9-0FD2-301E-0E5F-147D192356B1}"/>
              </a:ext>
            </a:extLst>
          </p:cNvPr>
          <p:cNvSpPr txBox="1"/>
          <p:nvPr/>
        </p:nvSpPr>
        <p:spPr>
          <a:xfrm>
            <a:off x="977900" y="4319681"/>
            <a:ext cx="9588500" cy="1938992"/>
          </a:xfrm>
          <a:prstGeom prst="rect">
            <a:avLst/>
          </a:prstGeom>
          <a:noFill/>
        </p:spPr>
        <p:txBody>
          <a:bodyPr wrap="square">
            <a:spAutoFit/>
          </a:bodyPr>
          <a:lstStyle/>
          <a:p>
            <a:r>
              <a:rPr lang="en-US" sz="2400" dirty="0"/>
              <a:t>Explanation: </a:t>
            </a:r>
          </a:p>
          <a:p>
            <a:r>
              <a:rPr lang="en-US" sz="2400" dirty="0"/>
              <a:t>• The earliest flights all failed while the latest flights all succeeded. </a:t>
            </a:r>
          </a:p>
          <a:p>
            <a:r>
              <a:rPr lang="en-US" sz="2400" dirty="0"/>
              <a:t>• The CCAFS SLC 40 launch site has about a half of all launches. </a:t>
            </a:r>
          </a:p>
          <a:p>
            <a:r>
              <a:rPr lang="en-US" sz="2400" dirty="0"/>
              <a:t>• VAFB SLC 4E and KSC LC 39A have higher success rates. </a:t>
            </a:r>
          </a:p>
          <a:p>
            <a:r>
              <a:rPr lang="en-US" sz="2400" dirty="0"/>
              <a:t>• It can be assumed that each new launch has a higher rate of success.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F402D0E7-3658-C4AD-129E-70BE475DF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8788"/>
            <a:ext cx="12192000" cy="238283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D08EBB6-EC48-7D9B-5CBD-9E4571489F43}"/>
              </a:ext>
            </a:extLst>
          </p:cNvPr>
          <p:cNvSpPr txBox="1"/>
          <p:nvPr/>
        </p:nvSpPr>
        <p:spPr>
          <a:xfrm>
            <a:off x="734028" y="4656732"/>
            <a:ext cx="10617200" cy="1569660"/>
          </a:xfrm>
          <a:prstGeom prst="rect">
            <a:avLst/>
          </a:prstGeom>
          <a:noFill/>
        </p:spPr>
        <p:txBody>
          <a:bodyPr wrap="square">
            <a:spAutoFit/>
          </a:bodyPr>
          <a:lstStyle/>
          <a:p>
            <a:r>
              <a:rPr lang="en-US" sz="2400" dirty="0"/>
              <a:t>Explanation: </a:t>
            </a:r>
          </a:p>
          <a:p>
            <a:r>
              <a:rPr lang="en-US" sz="2400" dirty="0"/>
              <a:t>• For every launch site the higher the payload mass, the higher the success rate. </a:t>
            </a:r>
          </a:p>
          <a:p>
            <a:r>
              <a:rPr lang="en-US" sz="2400" dirty="0"/>
              <a:t>• Most of the launches with payload mass over 7000 kg were successful. </a:t>
            </a:r>
          </a:p>
          <a:p>
            <a:r>
              <a:rPr lang="en-US" sz="2400" dirty="0"/>
              <a:t>• KSC LC 39A has a 100% success rate for payload mass under 5500 kg too.</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1266" name="Picture 2">
            <a:extLst>
              <a:ext uri="{FF2B5EF4-FFF2-40B4-BE49-F238E27FC236}">
                <a16:creationId xmlns:a16="http://schemas.microsoft.com/office/drawing/2014/main" id="{7B9A1CFD-23F7-492A-D270-14F4D3A7B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897" y="1598719"/>
            <a:ext cx="5873750" cy="391583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77333B1-2A83-D0A7-7F2F-0C7356BD2289}"/>
              </a:ext>
            </a:extLst>
          </p:cNvPr>
          <p:cNvSpPr txBox="1"/>
          <p:nvPr/>
        </p:nvSpPr>
        <p:spPr>
          <a:xfrm>
            <a:off x="540353" y="2540972"/>
            <a:ext cx="5122789" cy="2031325"/>
          </a:xfrm>
          <a:prstGeom prst="rect">
            <a:avLst/>
          </a:prstGeom>
          <a:noFill/>
        </p:spPr>
        <p:txBody>
          <a:bodyPr wrap="square">
            <a:spAutoFit/>
          </a:bodyPr>
          <a:lstStyle/>
          <a:p>
            <a:r>
              <a:rPr lang="en-US" dirty="0"/>
              <a:t>Explanation: </a:t>
            </a:r>
          </a:p>
          <a:p>
            <a:r>
              <a:rPr lang="en-US" dirty="0"/>
              <a:t>• Orbits with 100% success rate: </a:t>
            </a:r>
          </a:p>
          <a:p>
            <a:r>
              <a:rPr lang="en-US" dirty="0"/>
              <a:t>- ES-L1, GEO, HEO, SSO </a:t>
            </a:r>
          </a:p>
          <a:p>
            <a:r>
              <a:rPr lang="en-US" dirty="0"/>
              <a:t>• Orbits with 0% success rate: </a:t>
            </a:r>
          </a:p>
          <a:p>
            <a:r>
              <a:rPr lang="en-US" dirty="0"/>
              <a:t>- SO </a:t>
            </a:r>
          </a:p>
          <a:p>
            <a:r>
              <a:rPr lang="en-US" dirty="0"/>
              <a:t>• Orbits with success rate between 50% and 85%: </a:t>
            </a:r>
          </a:p>
          <a:p>
            <a:r>
              <a:rPr lang="en-US" dirty="0"/>
              <a:t>- GTO, ISS, LEO, MEO, PO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2290" name="Picture 2">
            <a:extLst>
              <a:ext uri="{FF2B5EF4-FFF2-40B4-BE49-F238E27FC236}">
                <a16:creationId xmlns:a16="http://schemas.microsoft.com/office/drawing/2014/main" id="{486F086B-1D8E-6C37-59B2-C4546ECA0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63942"/>
            <a:ext cx="12192000" cy="23812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FC503C1-477E-A3A2-E95B-B1702876864F}"/>
              </a:ext>
            </a:extLst>
          </p:cNvPr>
          <p:cNvSpPr txBox="1"/>
          <p:nvPr/>
        </p:nvSpPr>
        <p:spPr>
          <a:xfrm>
            <a:off x="599472" y="4535218"/>
            <a:ext cx="10208228" cy="1569660"/>
          </a:xfrm>
          <a:prstGeom prst="rect">
            <a:avLst/>
          </a:prstGeom>
          <a:noFill/>
        </p:spPr>
        <p:txBody>
          <a:bodyPr wrap="square">
            <a:spAutoFit/>
          </a:bodyPr>
          <a:lstStyle/>
          <a:p>
            <a:r>
              <a:rPr lang="en-US" sz="2400" dirty="0"/>
              <a:t>Explanation: </a:t>
            </a:r>
          </a:p>
          <a:p>
            <a:pPr marL="342900" indent="-342900" algn="just">
              <a:buFont typeface="Arial" panose="020B0604020202020204" pitchFamily="34" charset="0"/>
              <a:buChar char="•"/>
            </a:pPr>
            <a:r>
              <a:rPr lang="en-US" sz="2400" dirty="0"/>
              <a:t>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3314" name="Picture 2">
            <a:extLst>
              <a:ext uri="{FF2B5EF4-FFF2-40B4-BE49-F238E27FC236}">
                <a16:creationId xmlns:a16="http://schemas.microsoft.com/office/drawing/2014/main" id="{9A7B961B-6738-9624-8C46-37A3928C8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8529"/>
            <a:ext cx="12192000" cy="23812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B2FB21F-159E-949C-BA90-84CF4EFE9487}"/>
              </a:ext>
            </a:extLst>
          </p:cNvPr>
          <p:cNvSpPr txBox="1"/>
          <p:nvPr/>
        </p:nvSpPr>
        <p:spPr>
          <a:xfrm>
            <a:off x="558800" y="4506194"/>
            <a:ext cx="10210800" cy="1200329"/>
          </a:xfrm>
          <a:prstGeom prst="rect">
            <a:avLst/>
          </a:prstGeom>
          <a:noFill/>
        </p:spPr>
        <p:txBody>
          <a:bodyPr wrap="square">
            <a:spAutoFit/>
          </a:bodyPr>
          <a:lstStyle/>
          <a:p>
            <a:r>
              <a:rPr lang="en-US" sz="2400" dirty="0"/>
              <a:t>Explanation: </a:t>
            </a:r>
          </a:p>
          <a:p>
            <a:pPr marL="342900" indent="-342900">
              <a:buFont typeface="Arial" panose="020B0604020202020204" pitchFamily="34" charset="0"/>
              <a:buChar char="•"/>
            </a:pPr>
            <a:r>
              <a:rPr lang="en-US" sz="2400" dirty="0"/>
              <a:t>Heavy payloads have a negative influence on GTO orbits and positive on GTO and Polar LEO (ISS)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4338" name="Picture 2">
            <a:extLst>
              <a:ext uri="{FF2B5EF4-FFF2-40B4-BE49-F238E27FC236}">
                <a16:creationId xmlns:a16="http://schemas.microsoft.com/office/drawing/2014/main" id="{01547B8C-26EE-C6ED-5668-8C2C3F01B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609" y="1691307"/>
            <a:ext cx="5673725" cy="408625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8B0334B-9E22-0D60-A5CD-F0FB3D10D3E5}"/>
              </a:ext>
            </a:extLst>
          </p:cNvPr>
          <p:cNvSpPr txBox="1"/>
          <p:nvPr/>
        </p:nvSpPr>
        <p:spPr>
          <a:xfrm>
            <a:off x="6489700" y="3048804"/>
            <a:ext cx="5295900" cy="1015663"/>
          </a:xfrm>
          <a:prstGeom prst="rect">
            <a:avLst/>
          </a:prstGeom>
          <a:noFill/>
        </p:spPr>
        <p:txBody>
          <a:bodyPr wrap="square">
            <a:spAutoFit/>
          </a:bodyPr>
          <a:lstStyle/>
          <a:p>
            <a:r>
              <a:rPr lang="en-US" sz="2000" dirty="0"/>
              <a:t>Explanation: </a:t>
            </a:r>
          </a:p>
          <a:p>
            <a:r>
              <a:rPr lang="en-US" sz="2000" dirty="0"/>
              <a:t>• 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A09DFB5B-8C8B-1B38-756C-F1A83296F40D}"/>
              </a:ext>
            </a:extLst>
          </p:cNvPr>
          <p:cNvPicPr>
            <a:picLocks noChangeAspect="1"/>
          </p:cNvPicPr>
          <p:nvPr/>
        </p:nvPicPr>
        <p:blipFill>
          <a:blip r:embed="rId3"/>
          <a:stretch>
            <a:fillRect/>
          </a:stretch>
        </p:blipFill>
        <p:spPr>
          <a:xfrm>
            <a:off x="770010" y="1417466"/>
            <a:ext cx="10687961" cy="3182858"/>
          </a:xfrm>
          <a:prstGeom prst="rect">
            <a:avLst/>
          </a:prstGeom>
        </p:spPr>
      </p:pic>
      <p:sp>
        <p:nvSpPr>
          <p:cNvPr id="8" name="CuadroTexto 7">
            <a:extLst>
              <a:ext uri="{FF2B5EF4-FFF2-40B4-BE49-F238E27FC236}">
                <a16:creationId xmlns:a16="http://schemas.microsoft.com/office/drawing/2014/main" id="{794F44F6-574A-4D1A-3A9E-CCD95E98AB58}"/>
              </a:ext>
            </a:extLst>
          </p:cNvPr>
          <p:cNvSpPr txBox="1"/>
          <p:nvPr/>
        </p:nvSpPr>
        <p:spPr>
          <a:xfrm>
            <a:off x="1041400" y="4930091"/>
            <a:ext cx="9321800" cy="830997"/>
          </a:xfrm>
          <a:prstGeom prst="rect">
            <a:avLst/>
          </a:prstGeom>
          <a:noFill/>
        </p:spPr>
        <p:txBody>
          <a:bodyPr wrap="square">
            <a:spAutoFit/>
          </a:bodyPr>
          <a:lstStyle/>
          <a:p>
            <a:r>
              <a:rPr lang="en-US" sz="2400" dirty="0"/>
              <a:t>Explanation: </a:t>
            </a:r>
          </a:p>
          <a:p>
            <a:r>
              <a:rPr lang="en-US" sz="2400" dirty="0"/>
              <a:t>• Displaying the names of the unique launch sites in the space mission.</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CuadroTexto 7">
            <a:extLst>
              <a:ext uri="{FF2B5EF4-FFF2-40B4-BE49-F238E27FC236}">
                <a16:creationId xmlns:a16="http://schemas.microsoft.com/office/drawing/2014/main" id="{620F4401-2C85-47BD-4D2A-76AF6412223F}"/>
              </a:ext>
            </a:extLst>
          </p:cNvPr>
          <p:cNvSpPr txBox="1"/>
          <p:nvPr/>
        </p:nvSpPr>
        <p:spPr>
          <a:xfrm>
            <a:off x="1102598" y="5486873"/>
            <a:ext cx="9298702" cy="830997"/>
          </a:xfrm>
          <a:prstGeom prst="rect">
            <a:avLst/>
          </a:prstGeom>
          <a:noFill/>
        </p:spPr>
        <p:txBody>
          <a:bodyPr wrap="square">
            <a:spAutoFit/>
          </a:bodyPr>
          <a:lstStyle/>
          <a:p>
            <a:r>
              <a:rPr lang="en-US" sz="2400" dirty="0"/>
              <a:t>Explanation: </a:t>
            </a:r>
          </a:p>
          <a:p>
            <a:r>
              <a:rPr lang="en-US" sz="2400" dirty="0"/>
              <a:t>• Displaying 5 records where launch sites begin with the string 'CCA'.</a:t>
            </a:r>
          </a:p>
        </p:txBody>
      </p:sp>
      <p:pic>
        <p:nvPicPr>
          <p:cNvPr id="10" name="Imagen 9">
            <a:extLst>
              <a:ext uri="{FF2B5EF4-FFF2-40B4-BE49-F238E27FC236}">
                <a16:creationId xmlns:a16="http://schemas.microsoft.com/office/drawing/2014/main" id="{44D4E922-9425-2D9E-37EA-BE14E1208098}"/>
              </a:ext>
            </a:extLst>
          </p:cNvPr>
          <p:cNvPicPr>
            <a:picLocks noChangeAspect="1"/>
          </p:cNvPicPr>
          <p:nvPr/>
        </p:nvPicPr>
        <p:blipFill>
          <a:blip r:embed="rId3"/>
          <a:stretch>
            <a:fillRect/>
          </a:stretch>
        </p:blipFill>
        <p:spPr>
          <a:xfrm>
            <a:off x="949544" y="1626399"/>
            <a:ext cx="10336067" cy="282932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3A6C4500-E85C-2BA3-1F4F-0875A3E99C0C}"/>
              </a:ext>
            </a:extLst>
          </p:cNvPr>
          <p:cNvPicPr>
            <a:picLocks noChangeAspect="1"/>
          </p:cNvPicPr>
          <p:nvPr/>
        </p:nvPicPr>
        <p:blipFill>
          <a:blip r:embed="rId3"/>
          <a:stretch>
            <a:fillRect/>
          </a:stretch>
        </p:blipFill>
        <p:spPr>
          <a:xfrm>
            <a:off x="625930" y="1515946"/>
            <a:ext cx="10549124" cy="1913054"/>
          </a:xfrm>
          <a:prstGeom prst="rect">
            <a:avLst/>
          </a:prstGeom>
        </p:spPr>
      </p:pic>
      <p:sp>
        <p:nvSpPr>
          <p:cNvPr id="8" name="CuadroTexto 7">
            <a:extLst>
              <a:ext uri="{FF2B5EF4-FFF2-40B4-BE49-F238E27FC236}">
                <a16:creationId xmlns:a16="http://schemas.microsoft.com/office/drawing/2014/main" id="{521E9205-D0B0-EDB2-699A-20797F898DC6}"/>
              </a:ext>
            </a:extLst>
          </p:cNvPr>
          <p:cNvSpPr txBox="1"/>
          <p:nvPr/>
        </p:nvSpPr>
        <p:spPr>
          <a:xfrm>
            <a:off x="767347" y="4304297"/>
            <a:ext cx="10266290" cy="830997"/>
          </a:xfrm>
          <a:prstGeom prst="rect">
            <a:avLst/>
          </a:prstGeom>
          <a:noFill/>
        </p:spPr>
        <p:txBody>
          <a:bodyPr wrap="square">
            <a:spAutoFit/>
          </a:bodyPr>
          <a:lstStyle/>
          <a:p>
            <a:r>
              <a:rPr lang="en-US" sz="2400" dirty="0"/>
              <a:t>Explanation: </a:t>
            </a:r>
          </a:p>
          <a:p>
            <a:r>
              <a:rPr lang="en-US" sz="2400" dirty="0"/>
              <a:t>• Displaying the total payload mass carried by boosters launched by NASA (CRS).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37B8A29A-B40F-F254-C75C-DEFC9599572F}"/>
              </a:ext>
            </a:extLst>
          </p:cNvPr>
          <p:cNvPicPr>
            <a:picLocks noChangeAspect="1"/>
          </p:cNvPicPr>
          <p:nvPr/>
        </p:nvPicPr>
        <p:blipFill>
          <a:blip r:embed="rId3"/>
          <a:stretch>
            <a:fillRect/>
          </a:stretch>
        </p:blipFill>
        <p:spPr>
          <a:xfrm>
            <a:off x="940751" y="1733441"/>
            <a:ext cx="10174120" cy="1562318"/>
          </a:xfrm>
          <a:prstGeom prst="rect">
            <a:avLst/>
          </a:prstGeom>
        </p:spPr>
      </p:pic>
      <p:sp>
        <p:nvSpPr>
          <p:cNvPr id="8" name="CuadroTexto 7">
            <a:extLst>
              <a:ext uri="{FF2B5EF4-FFF2-40B4-BE49-F238E27FC236}">
                <a16:creationId xmlns:a16="http://schemas.microsoft.com/office/drawing/2014/main" id="{F8427C1C-EAC4-CE73-73CA-2366E45F7008}"/>
              </a:ext>
            </a:extLst>
          </p:cNvPr>
          <p:cNvSpPr txBox="1"/>
          <p:nvPr/>
        </p:nvSpPr>
        <p:spPr>
          <a:xfrm>
            <a:off x="1181100" y="4181114"/>
            <a:ext cx="9613900" cy="830997"/>
          </a:xfrm>
          <a:prstGeom prst="rect">
            <a:avLst/>
          </a:prstGeom>
          <a:noFill/>
        </p:spPr>
        <p:txBody>
          <a:bodyPr wrap="square">
            <a:spAutoFit/>
          </a:bodyPr>
          <a:lstStyle/>
          <a:p>
            <a:r>
              <a:rPr lang="en-US" sz="2400" dirty="0"/>
              <a:t>Explanation: </a:t>
            </a:r>
          </a:p>
          <a:p>
            <a:r>
              <a:rPr lang="en-US" sz="2400" dirty="0"/>
              <a:t>• Displaying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1E84E88F-8222-8A56-1D81-E643F560FB91}"/>
              </a:ext>
            </a:extLst>
          </p:cNvPr>
          <p:cNvPicPr>
            <a:picLocks noChangeAspect="1"/>
          </p:cNvPicPr>
          <p:nvPr/>
        </p:nvPicPr>
        <p:blipFill>
          <a:blip r:embed="rId3"/>
          <a:stretch>
            <a:fillRect/>
          </a:stretch>
        </p:blipFill>
        <p:spPr>
          <a:xfrm>
            <a:off x="770011" y="1674709"/>
            <a:ext cx="10164594" cy="1476581"/>
          </a:xfrm>
          <a:prstGeom prst="rect">
            <a:avLst/>
          </a:prstGeom>
        </p:spPr>
      </p:pic>
      <p:sp>
        <p:nvSpPr>
          <p:cNvPr id="8" name="CuadroTexto 7">
            <a:extLst>
              <a:ext uri="{FF2B5EF4-FFF2-40B4-BE49-F238E27FC236}">
                <a16:creationId xmlns:a16="http://schemas.microsoft.com/office/drawing/2014/main" id="{9C69420E-62BF-DE32-DFC8-3465B542864D}"/>
              </a:ext>
            </a:extLst>
          </p:cNvPr>
          <p:cNvSpPr txBox="1"/>
          <p:nvPr/>
        </p:nvSpPr>
        <p:spPr>
          <a:xfrm>
            <a:off x="304800" y="4162336"/>
            <a:ext cx="11887200" cy="892552"/>
          </a:xfrm>
          <a:prstGeom prst="rect">
            <a:avLst/>
          </a:prstGeom>
          <a:noFill/>
        </p:spPr>
        <p:txBody>
          <a:bodyPr wrap="square">
            <a:spAutoFit/>
          </a:bodyPr>
          <a:lstStyle/>
          <a:p>
            <a:r>
              <a:rPr lang="en-US" sz="2400" dirty="0"/>
              <a:t>Explanation: </a:t>
            </a:r>
          </a:p>
          <a:p>
            <a:r>
              <a:rPr lang="en-US" sz="2400" dirty="0"/>
              <a:t>• Listing the date when the first </a:t>
            </a:r>
            <a:r>
              <a:rPr lang="en-US" sz="2800" dirty="0"/>
              <a:t>successful</a:t>
            </a:r>
            <a:r>
              <a:rPr lang="en-US" sz="2400" dirty="0"/>
              <a:t> landing outcome in ground pad was achieved.</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4625DA0B-0729-C74D-8C0A-29E735649350}"/>
              </a:ext>
            </a:extLst>
          </p:cNvPr>
          <p:cNvPicPr>
            <a:picLocks noChangeAspect="1"/>
          </p:cNvPicPr>
          <p:nvPr/>
        </p:nvPicPr>
        <p:blipFill>
          <a:blip r:embed="rId3"/>
          <a:stretch>
            <a:fillRect/>
          </a:stretch>
        </p:blipFill>
        <p:spPr>
          <a:xfrm>
            <a:off x="1173018" y="1597877"/>
            <a:ext cx="9387658" cy="2511417"/>
          </a:xfrm>
          <a:prstGeom prst="rect">
            <a:avLst/>
          </a:prstGeom>
        </p:spPr>
      </p:pic>
      <p:sp>
        <p:nvSpPr>
          <p:cNvPr id="7" name="CuadroTexto 6">
            <a:extLst>
              <a:ext uri="{FF2B5EF4-FFF2-40B4-BE49-F238E27FC236}">
                <a16:creationId xmlns:a16="http://schemas.microsoft.com/office/drawing/2014/main" id="{8C21AD48-332D-4F36-B79D-BD759635B376}"/>
              </a:ext>
            </a:extLst>
          </p:cNvPr>
          <p:cNvSpPr txBox="1"/>
          <p:nvPr/>
        </p:nvSpPr>
        <p:spPr>
          <a:xfrm>
            <a:off x="991673" y="4517487"/>
            <a:ext cx="10293938" cy="1384995"/>
          </a:xfrm>
          <a:prstGeom prst="rect">
            <a:avLst/>
          </a:prstGeom>
          <a:noFill/>
        </p:spPr>
        <p:txBody>
          <a:bodyPr wrap="square">
            <a:spAutoFit/>
          </a:bodyPr>
          <a:lstStyle/>
          <a:p>
            <a:pPr algn="just"/>
            <a:r>
              <a:rPr lang="en-US" sz="2800" dirty="0"/>
              <a:t>Explanation: </a:t>
            </a:r>
          </a:p>
          <a:p>
            <a:pPr algn="just"/>
            <a:r>
              <a:rPr lang="en-US" sz="2800" dirty="0"/>
              <a:t>Listing the names of the boosters which have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451257"/>
            <a:ext cx="10326708" cy="497595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 </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 </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 </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Plotly Dash </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  </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  </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355F30D9-908D-264A-F4EC-19FF55CF8B8A}"/>
              </a:ext>
            </a:extLst>
          </p:cNvPr>
          <p:cNvPicPr>
            <a:picLocks noChangeAspect="1"/>
          </p:cNvPicPr>
          <p:nvPr/>
        </p:nvPicPr>
        <p:blipFill>
          <a:blip r:embed="rId3"/>
          <a:stretch>
            <a:fillRect/>
          </a:stretch>
        </p:blipFill>
        <p:spPr>
          <a:xfrm>
            <a:off x="770011" y="1614788"/>
            <a:ext cx="10515600" cy="2563028"/>
          </a:xfrm>
          <a:prstGeom prst="rect">
            <a:avLst/>
          </a:prstGeom>
        </p:spPr>
      </p:pic>
      <p:sp>
        <p:nvSpPr>
          <p:cNvPr id="8" name="CuadroTexto 7">
            <a:extLst>
              <a:ext uri="{FF2B5EF4-FFF2-40B4-BE49-F238E27FC236}">
                <a16:creationId xmlns:a16="http://schemas.microsoft.com/office/drawing/2014/main" id="{3B869978-98BB-4EC9-EBD4-F03148B28143}"/>
              </a:ext>
            </a:extLst>
          </p:cNvPr>
          <p:cNvSpPr txBox="1"/>
          <p:nvPr/>
        </p:nvSpPr>
        <p:spPr>
          <a:xfrm>
            <a:off x="770011" y="4640029"/>
            <a:ext cx="10515600" cy="954107"/>
          </a:xfrm>
          <a:prstGeom prst="rect">
            <a:avLst/>
          </a:prstGeom>
          <a:noFill/>
        </p:spPr>
        <p:txBody>
          <a:bodyPr wrap="square">
            <a:spAutoFit/>
          </a:bodyPr>
          <a:lstStyle/>
          <a:p>
            <a:r>
              <a:rPr lang="en-US" sz="2800" dirty="0"/>
              <a:t>Explanation: </a:t>
            </a:r>
          </a:p>
          <a:p>
            <a:pPr algn="just"/>
            <a:r>
              <a:rPr lang="en-US" sz="2800" dirty="0"/>
              <a:t>Listing the 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E90E570E-E1BC-25B7-F938-2873D2979319}"/>
              </a:ext>
            </a:extLst>
          </p:cNvPr>
          <p:cNvPicPr>
            <a:picLocks noChangeAspect="1"/>
          </p:cNvPicPr>
          <p:nvPr/>
        </p:nvPicPr>
        <p:blipFill>
          <a:blip r:embed="rId3"/>
          <a:stretch>
            <a:fillRect/>
          </a:stretch>
        </p:blipFill>
        <p:spPr>
          <a:xfrm>
            <a:off x="913677" y="1109339"/>
            <a:ext cx="10364646" cy="3578571"/>
          </a:xfrm>
          <a:prstGeom prst="rect">
            <a:avLst/>
          </a:prstGeom>
        </p:spPr>
      </p:pic>
      <p:sp>
        <p:nvSpPr>
          <p:cNvPr id="8" name="CuadroTexto 7">
            <a:extLst>
              <a:ext uri="{FF2B5EF4-FFF2-40B4-BE49-F238E27FC236}">
                <a16:creationId xmlns:a16="http://schemas.microsoft.com/office/drawing/2014/main" id="{A17991FF-19E3-2FD1-48D9-59E5DFD38125}"/>
              </a:ext>
            </a:extLst>
          </p:cNvPr>
          <p:cNvSpPr txBox="1"/>
          <p:nvPr/>
        </p:nvSpPr>
        <p:spPr>
          <a:xfrm>
            <a:off x="412090" y="4961371"/>
            <a:ext cx="11367820" cy="830997"/>
          </a:xfrm>
          <a:prstGeom prst="rect">
            <a:avLst/>
          </a:prstGeom>
          <a:noFill/>
        </p:spPr>
        <p:txBody>
          <a:bodyPr wrap="square">
            <a:spAutoFit/>
          </a:bodyPr>
          <a:lstStyle/>
          <a:p>
            <a:r>
              <a:rPr lang="en-US" sz="2400" dirty="0"/>
              <a:t>Explanation: </a:t>
            </a:r>
          </a:p>
          <a:p>
            <a:r>
              <a:rPr lang="en-US" sz="2400" dirty="0"/>
              <a:t>Listing the names of the booster versions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BD151634-A794-4FCB-8E7E-48ED91A94CBE}"/>
              </a:ext>
            </a:extLst>
          </p:cNvPr>
          <p:cNvPicPr>
            <a:picLocks noChangeAspect="1"/>
          </p:cNvPicPr>
          <p:nvPr/>
        </p:nvPicPr>
        <p:blipFill>
          <a:blip r:embed="rId3"/>
          <a:stretch>
            <a:fillRect/>
          </a:stretch>
        </p:blipFill>
        <p:spPr>
          <a:xfrm>
            <a:off x="770011" y="1632316"/>
            <a:ext cx="10228547" cy="2516647"/>
          </a:xfrm>
          <a:prstGeom prst="rect">
            <a:avLst/>
          </a:prstGeom>
        </p:spPr>
      </p:pic>
      <p:sp>
        <p:nvSpPr>
          <p:cNvPr id="8" name="CuadroTexto 7">
            <a:extLst>
              <a:ext uri="{FF2B5EF4-FFF2-40B4-BE49-F238E27FC236}">
                <a16:creationId xmlns:a16="http://schemas.microsoft.com/office/drawing/2014/main" id="{65E4A11B-460A-7C11-5BC5-C20F660DFB97}"/>
              </a:ext>
            </a:extLst>
          </p:cNvPr>
          <p:cNvSpPr txBox="1"/>
          <p:nvPr/>
        </p:nvSpPr>
        <p:spPr>
          <a:xfrm>
            <a:off x="1159099" y="4487103"/>
            <a:ext cx="9620518" cy="1200329"/>
          </a:xfrm>
          <a:prstGeom prst="rect">
            <a:avLst/>
          </a:prstGeom>
          <a:noFill/>
        </p:spPr>
        <p:txBody>
          <a:bodyPr wrap="square">
            <a:spAutoFit/>
          </a:bodyPr>
          <a:lstStyle/>
          <a:p>
            <a:r>
              <a:rPr lang="en-US" sz="2400" dirty="0"/>
              <a:t>Explanation: </a:t>
            </a:r>
          </a:p>
          <a:p>
            <a:pPr algn="just"/>
            <a:r>
              <a:rPr lang="en-US" sz="2400" dirty="0"/>
              <a:t>Listing the failed landing outcomes in drone ship, their booster versions and launch site names for the months in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34F69157-CD40-12EE-FE06-3C1CF853BFC9}"/>
              </a:ext>
            </a:extLst>
          </p:cNvPr>
          <p:cNvPicPr>
            <a:picLocks noChangeAspect="1"/>
          </p:cNvPicPr>
          <p:nvPr/>
        </p:nvPicPr>
        <p:blipFill>
          <a:blip r:embed="rId3"/>
          <a:stretch>
            <a:fillRect/>
          </a:stretch>
        </p:blipFill>
        <p:spPr>
          <a:xfrm>
            <a:off x="1288481" y="1549125"/>
            <a:ext cx="8486584" cy="3296110"/>
          </a:xfrm>
          <a:prstGeom prst="rect">
            <a:avLst/>
          </a:prstGeom>
        </p:spPr>
      </p:pic>
      <p:sp>
        <p:nvSpPr>
          <p:cNvPr id="8" name="CuadroTexto 7">
            <a:extLst>
              <a:ext uri="{FF2B5EF4-FFF2-40B4-BE49-F238E27FC236}">
                <a16:creationId xmlns:a16="http://schemas.microsoft.com/office/drawing/2014/main" id="{6109C1C8-8B5C-E4F3-0178-0FA5251E08B6}"/>
              </a:ext>
            </a:extLst>
          </p:cNvPr>
          <p:cNvSpPr txBox="1"/>
          <p:nvPr/>
        </p:nvSpPr>
        <p:spPr>
          <a:xfrm>
            <a:off x="296214" y="4964632"/>
            <a:ext cx="11161758" cy="1015663"/>
          </a:xfrm>
          <a:prstGeom prst="rect">
            <a:avLst/>
          </a:prstGeom>
          <a:noFill/>
        </p:spPr>
        <p:txBody>
          <a:bodyPr wrap="square">
            <a:spAutoFit/>
          </a:bodyPr>
          <a:lstStyle/>
          <a:p>
            <a:r>
              <a:rPr lang="en-US" sz="2000" dirty="0"/>
              <a:t>Explanation: </a:t>
            </a:r>
          </a:p>
          <a:p>
            <a:r>
              <a:rPr lang="en-US" sz="2000" dirty="0"/>
              <a:t>Ranking the count of landing outcomes (such as Failure (drone ship) or Success (ground pad)) between the date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50157" y="2291027"/>
            <a:ext cx="5524350" cy="2939879"/>
          </a:xfrm>
          <a:prstGeom prst="rect">
            <a:avLst/>
          </a:prstGeom>
        </p:spPr>
        <p:txBody>
          <a:bodyPr lIns="91440" tIns="45720" rIns="91440" bIns="45720" anchor="t">
            <a:normAutofit/>
          </a:bodyPr>
          <a:lstStyle/>
          <a:p>
            <a:pPr marL="0" indent="0" algn="just">
              <a:lnSpc>
                <a:spcPct val="100000"/>
              </a:lnSpc>
              <a:spcBef>
                <a:spcPts val="1400"/>
              </a:spcBef>
              <a:buNone/>
            </a:pPr>
            <a:r>
              <a:rPr lang="en-US" dirty="0">
                <a:solidFill>
                  <a:schemeClr val="accent3">
                    <a:lumMod val="25000"/>
                  </a:schemeClr>
                </a:solidFill>
              </a:rPr>
              <a:t>The ideal launch sites are near the equator and near coastlines. As can be seen on the map, the three launch sites are as far south as the US geography allows and very close to its coasts.</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Folium Map</a:t>
            </a:r>
          </a:p>
        </p:txBody>
      </p:sp>
      <p:pic>
        <p:nvPicPr>
          <p:cNvPr id="8" name="Imagen 7">
            <a:extLst>
              <a:ext uri="{FF2B5EF4-FFF2-40B4-BE49-F238E27FC236}">
                <a16:creationId xmlns:a16="http://schemas.microsoft.com/office/drawing/2014/main" id="{23A6DE27-9B2A-09AB-757D-AAE5605AC64C}"/>
              </a:ext>
            </a:extLst>
          </p:cNvPr>
          <p:cNvPicPr>
            <a:picLocks noChangeAspect="1"/>
          </p:cNvPicPr>
          <p:nvPr/>
        </p:nvPicPr>
        <p:blipFill>
          <a:blip r:embed="rId3"/>
          <a:stretch>
            <a:fillRect/>
          </a:stretch>
        </p:blipFill>
        <p:spPr>
          <a:xfrm>
            <a:off x="270976" y="1408194"/>
            <a:ext cx="4919589" cy="2663364"/>
          </a:xfrm>
          <a:prstGeom prst="rect">
            <a:avLst/>
          </a:prstGeom>
        </p:spPr>
      </p:pic>
      <p:pic>
        <p:nvPicPr>
          <p:cNvPr id="10" name="Imagen 9">
            <a:extLst>
              <a:ext uri="{FF2B5EF4-FFF2-40B4-BE49-F238E27FC236}">
                <a16:creationId xmlns:a16="http://schemas.microsoft.com/office/drawing/2014/main" id="{6E0D99F9-2EBC-9933-F383-60D9AD10B27E}"/>
              </a:ext>
            </a:extLst>
          </p:cNvPr>
          <p:cNvPicPr>
            <a:picLocks noChangeAspect="1"/>
          </p:cNvPicPr>
          <p:nvPr/>
        </p:nvPicPr>
        <p:blipFill>
          <a:blip r:embed="rId4"/>
          <a:stretch>
            <a:fillRect/>
          </a:stretch>
        </p:blipFill>
        <p:spPr>
          <a:xfrm>
            <a:off x="270976" y="4129094"/>
            <a:ext cx="4919589" cy="263301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a:t>
            </a:r>
          </a:p>
        </p:txBody>
      </p:sp>
      <p:grpSp>
        <p:nvGrpSpPr>
          <p:cNvPr id="13" name="Grupo 12">
            <a:extLst>
              <a:ext uri="{FF2B5EF4-FFF2-40B4-BE49-F238E27FC236}">
                <a16:creationId xmlns:a16="http://schemas.microsoft.com/office/drawing/2014/main" id="{BB44FC17-10A2-7F6D-C46F-8554DDAF171F}"/>
              </a:ext>
            </a:extLst>
          </p:cNvPr>
          <p:cNvGrpSpPr/>
          <p:nvPr/>
        </p:nvGrpSpPr>
        <p:grpSpPr>
          <a:xfrm>
            <a:off x="180809" y="2075963"/>
            <a:ext cx="4533027" cy="3445774"/>
            <a:chOff x="770011" y="2776503"/>
            <a:chExt cx="4533027" cy="3445774"/>
          </a:xfrm>
        </p:grpSpPr>
        <p:pic>
          <p:nvPicPr>
            <p:cNvPr id="4" name="Imagen 3">
              <a:extLst>
                <a:ext uri="{FF2B5EF4-FFF2-40B4-BE49-F238E27FC236}">
                  <a16:creationId xmlns:a16="http://schemas.microsoft.com/office/drawing/2014/main" id="{4CCCE395-BBD8-035A-55BB-05EA5B589DDE}"/>
                </a:ext>
              </a:extLst>
            </p:cNvPr>
            <p:cNvPicPr>
              <a:picLocks noChangeAspect="1"/>
            </p:cNvPicPr>
            <p:nvPr/>
          </p:nvPicPr>
          <p:blipFill rotWithShape="1">
            <a:blip r:embed="rId3"/>
            <a:srcRect l="36618" t="37053" r="47169" b="42153"/>
            <a:stretch/>
          </p:blipFill>
          <p:spPr>
            <a:xfrm>
              <a:off x="3178403" y="2791140"/>
              <a:ext cx="2124635" cy="1425388"/>
            </a:xfrm>
            <a:prstGeom prst="rect">
              <a:avLst/>
            </a:prstGeom>
          </p:spPr>
        </p:pic>
        <p:pic>
          <p:nvPicPr>
            <p:cNvPr id="7" name="Imagen 6">
              <a:extLst>
                <a:ext uri="{FF2B5EF4-FFF2-40B4-BE49-F238E27FC236}">
                  <a16:creationId xmlns:a16="http://schemas.microsoft.com/office/drawing/2014/main" id="{FBD04CEC-5158-35FC-C8FA-CA296F4214BB}"/>
                </a:ext>
              </a:extLst>
            </p:cNvPr>
            <p:cNvPicPr>
              <a:picLocks noChangeAspect="1"/>
            </p:cNvPicPr>
            <p:nvPr/>
          </p:nvPicPr>
          <p:blipFill rotWithShape="1">
            <a:blip r:embed="rId4"/>
            <a:srcRect l="33639" t="54904" r="48934" b="26459"/>
            <a:stretch/>
          </p:blipFill>
          <p:spPr>
            <a:xfrm>
              <a:off x="779888" y="2776503"/>
              <a:ext cx="2401462" cy="1443917"/>
            </a:xfrm>
            <a:prstGeom prst="rect">
              <a:avLst/>
            </a:prstGeom>
          </p:spPr>
        </p:pic>
        <p:pic>
          <p:nvPicPr>
            <p:cNvPr id="10" name="Imagen 9">
              <a:extLst>
                <a:ext uri="{FF2B5EF4-FFF2-40B4-BE49-F238E27FC236}">
                  <a16:creationId xmlns:a16="http://schemas.microsoft.com/office/drawing/2014/main" id="{6A606953-17E7-9E5F-552D-B65624FFD26C}"/>
                </a:ext>
              </a:extLst>
            </p:cNvPr>
            <p:cNvPicPr>
              <a:picLocks noChangeAspect="1"/>
            </p:cNvPicPr>
            <p:nvPr/>
          </p:nvPicPr>
          <p:blipFill rotWithShape="1">
            <a:blip r:embed="rId5"/>
            <a:srcRect l="30110" t="35679" r="50809" b="32541"/>
            <a:stretch/>
          </p:blipFill>
          <p:spPr>
            <a:xfrm>
              <a:off x="770011" y="4232735"/>
              <a:ext cx="2124635" cy="1989542"/>
            </a:xfrm>
            <a:prstGeom prst="rect">
              <a:avLst/>
            </a:prstGeom>
          </p:spPr>
        </p:pic>
        <p:pic>
          <p:nvPicPr>
            <p:cNvPr id="12" name="Imagen 11">
              <a:extLst>
                <a:ext uri="{FF2B5EF4-FFF2-40B4-BE49-F238E27FC236}">
                  <a16:creationId xmlns:a16="http://schemas.microsoft.com/office/drawing/2014/main" id="{E2F1A3E3-F538-DF64-8759-6700140603AF}"/>
                </a:ext>
              </a:extLst>
            </p:cNvPr>
            <p:cNvPicPr>
              <a:picLocks noChangeAspect="1"/>
            </p:cNvPicPr>
            <p:nvPr/>
          </p:nvPicPr>
          <p:blipFill rotWithShape="1">
            <a:blip r:embed="rId6"/>
            <a:srcRect l="44779" t="38230" r="42537" b="43134"/>
            <a:stretch/>
          </p:blipFill>
          <p:spPr>
            <a:xfrm>
              <a:off x="2894645" y="4232735"/>
              <a:ext cx="2408393" cy="1989542"/>
            </a:xfrm>
            <a:prstGeom prst="rect">
              <a:avLst/>
            </a:prstGeom>
          </p:spPr>
        </p:pic>
      </p:grpSp>
      <p:sp>
        <p:nvSpPr>
          <p:cNvPr id="14" name="CuadroTexto 13">
            <a:extLst>
              <a:ext uri="{FF2B5EF4-FFF2-40B4-BE49-F238E27FC236}">
                <a16:creationId xmlns:a16="http://schemas.microsoft.com/office/drawing/2014/main" id="{2A8F8250-81E9-18B7-CD0C-49FD18357E8F}"/>
              </a:ext>
            </a:extLst>
          </p:cNvPr>
          <p:cNvSpPr txBox="1"/>
          <p:nvPr/>
        </p:nvSpPr>
        <p:spPr>
          <a:xfrm>
            <a:off x="5048647" y="2644688"/>
            <a:ext cx="6409325" cy="2308324"/>
          </a:xfrm>
          <a:prstGeom prst="rect">
            <a:avLst/>
          </a:prstGeom>
          <a:noFill/>
        </p:spPr>
        <p:txBody>
          <a:bodyPr wrap="square" rtlCol="0">
            <a:spAutoFit/>
          </a:bodyPr>
          <a:lstStyle/>
          <a:p>
            <a:r>
              <a:rPr lang="en-US" sz="2400" dirty="0">
                <a:solidFill>
                  <a:srgbClr val="00B050"/>
                </a:solidFill>
              </a:rPr>
              <a:t>Green Marker  </a:t>
            </a:r>
            <a:r>
              <a:rPr lang="en-US" sz="2400" dirty="0"/>
              <a:t>shows successful launches and </a:t>
            </a:r>
            <a:r>
              <a:rPr lang="en-US" sz="2400" dirty="0">
                <a:solidFill>
                  <a:srgbClr val="FF0000"/>
                </a:solidFill>
              </a:rPr>
              <a:t>Red Marker</a:t>
            </a:r>
            <a:r>
              <a:rPr lang="en-US" sz="2400" dirty="0"/>
              <a:t> shows failures.</a:t>
            </a:r>
          </a:p>
          <a:p>
            <a:endParaRPr lang="en-US" sz="2400" dirty="0"/>
          </a:p>
          <a:p>
            <a:r>
              <a:rPr lang="en-US" sz="2400" dirty="0"/>
              <a:t>From these screenshots its easily understandable that KSC LC-39A has the maximum probability of success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KSC LC-39A to its proximities</a:t>
            </a:r>
          </a:p>
        </p:txBody>
      </p:sp>
      <p:grpSp>
        <p:nvGrpSpPr>
          <p:cNvPr id="9" name="Grupo 8">
            <a:extLst>
              <a:ext uri="{FF2B5EF4-FFF2-40B4-BE49-F238E27FC236}">
                <a16:creationId xmlns:a16="http://schemas.microsoft.com/office/drawing/2014/main" id="{6A7A38E0-1998-43B9-2BD6-1970825DFC03}"/>
              </a:ext>
            </a:extLst>
          </p:cNvPr>
          <p:cNvGrpSpPr/>
          <p:nvPr/>
        </p:nvGrpSpPr>
        <p:grpSpPr>
          <a:xfrm>
            <a:off x="6695678" y="1370182"/>
            <a:ext cx="4249430" cy="5214626"/>
            <a:chOff x="5626732" y="1317487"/>
            <a:chExt cx="4249430" cy="5214626"/>
          </a:xfrm>
        </p:grpSpPr>
        <p:pic>
          <p:nvPicPr>
            <p:cNvPr id="4" name="Imagen 3">
              <a:extLst>
                <a:ext uri="{FF2B5EF4-FFF2-40B4-BE49-F238E27FC236}">
                  <a16:creationId xmlns:a16="http://schemas.microsoft.com/office/drawing/2014/main" id="{0305B507-4CED-518A-83D4-349CA8CE0FE4}"/>
                </a:ext>
              </a:extLst>
            </p:cNvPr>
            <p:cNvPicPr>
              <a:picLocks noChangeAspect="1"/>
            </p:cNvPicPr>
            <p:nvPr/>
          </p:nvPicPr>
          <p:blipFill>
            <a:blip r:embed="rId3"/>
            <a:stretch>
              <a:fillRect/>
            </a:stretch>
          </p:blipFill>
          <p:spPr>
            <a:xfrm>
              <a:off x="5637968" y="1317487"/>
              <a:ext cx="4238194" cy="2660008"/>
            </a:xfrm>
            <a:prstGeom prst="rect">
              <a:avLst/>
            </a:prstGeom>
          </p:spPr>
        </p:pic>
        <p:pic>
          <p:nvPicPr>
            <p:cNvPr id="7" name="Imagen 6">
              <a:extLst>
                <a:ext uri="{FF2B5EF4-FFF2-40B4-BE49-F238E27FC236}">
                  <a16:creationId xmlns:a16="http://schemas.microsoft.com/office/drawing/2014/main" id="{8EFE9240-1A1B-F5AE-2F9B-9F721714F8FC}"/>
                </a:ext>
              </a:extLst>
            </p:cNvPr>
            <p:cNvPicPr>
              <a:picLocks noChangeAspect="1"/>
            </p:cNvPicPr>
            <p:nvPr/>
          </p:nvPicPr>
          <p:blipFill>
            <a:blip r:embed="rId4"/>
            <a:stretch>
              <a:fillRect/>
            </a:stretch>
          </p:blipFill>
          <p:spPr>
            <a:xfrm>
              <a:off x="5626732" y="3977495"/>
              <a:ext cx="4249429" cy="2554618"/>
            </a:xfrm>
            <a:prstGeom prst="rect">
              <a:avLst/>
            </a:prstGeom>
          </p:spPr>
        </p:pic>
      </p:grpSp>
      <p:sp>
        <p:nvSpPr>
          <p:cNvPr id="11" name="CuadroTexto 10">
            <a:extLst>
              <a:ext uri="{FF2B5EF4-FFF2-40B4-BE49-F238E27FC236}">
                <a16:creationId xmlns:a16="http://schemas.microsoft.com/office/drawing/2014/main" id="{CE846A02-5572-B1B4-8D2B-0DA0DFE024E7}"/>
              </a:ext>
            </a:extLst>
          </p:cNvPr>
          <p:cNvSpPr txBox="1"/>
          <p:nvPr/>
        </p:nvSpPr>
        <p:spPr>
          <a:xfrm>
            <a:off x="447541" y="1781002"/>
            <a:ext cx="6098146" cy="3693319"/>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Helvetica Neue"/>
              </a:rPr>
              <a:t>Are launch sites in close proximity to railways?</a:t>
            </a:r>
          </a:p>
          <a:p>
            <a:pPr lvl="1">
              <a:buFont typeface="Arial" panose="020B0604020202020204" pitchFamily="34" charset="0"/>
              <a:buChar char="•"/>
            </a:pPr>
            <a:r>
              <a:rPr lang="en-US" dirty="0">
                <a:solidFill>
                  <a:srgbClr val="000000"/>
                </a:solidFill>
                <a:latin typeface="Helvetica Neue"/>
              </a:rPr>
              <a:t>Yes, distance &lt; 2 </a:t>
            </a:r>
            <a:r>
              <a:rPr lang="en-US" b="0" i="0" dirty="0">
                <a:solidFill>
                  <a:srgbClr val="000000"/>
                </a:solidFill>
                <a:effectLst/>
                <a:latin typeface="Helvetica Neue"/>
              </a:rPr>
              <a:t>Km</a:t>
            </a:r>
          </a:p>
          <a:p>
            <a:pPr algn="l">
              <a:buFont typeface="Arial" panose="020B0604020202020204" pitchFamily="34" charset="0"/>
              <a:buChar char="•"/>
            </a:pPr>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Are launch sites in close proximity to highways?</a:t>
            </a:r>
          </a:p>
          <a:p>
            <a:pPr lvl="1">
              <a:buFont typeface="Arial" panose="020B0604020202020204" pitchFamily="34" charset="0"/>
              <a:buChar char="•"/>
            </a:pPr>
            <a:r>
              <a:rPr lang="en-US" dirty="0">
                <a:solidFill>
                  <a:srgbClr val="000000"/>
                </a:solidFill>
                <a:latin typeface="Helvetica Neue"/>
              </a:rPr>
              <a:t>No, distance &lt; 15 km</a:t>
            </a:r>
          </a:p>
          <a:p>
            <a:pPr lvl="1">
              <a:buFont typeface="Arial" panose="020B0604020202020204" pitchFamily="34" charset="0"/>
              <a:buChar char="•"/>
            </a:pPr>
            <a:endParaRPr lang="en-US" b="0" i="0" dirty="0">
              <a:solidFill>
                <a:srgbClr val="000000"/>
              </a:solidFill>
              <a:effectLst/>
              <a:latin typeface="Helvetica Neue"/>
            </a:endParaRPr>
          </a:p>
          <a:p>
            <a:pPr lvl="1">
              <a:buFont typeface="Arial" panose="020B0604020202020204" pitchFamily="34" charset="0"/>
              <a:buChar char="•"/>
            </a:pPr>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Are launch sites in close proximity to coastline?</a:t>
            </a:r>
          </a:p>
          <a:p>
            <a:pPr lvl="1">
              <a:buFont typeface="Arial" panose="020B0604020202020204" pitchFamily="34" charset="0"/>
              <a:buChar char="•"/>
            </a:pPr>
            <a:r>
              <a:rPr lang="en-US" dirty="0">
                <a:solidFill>
                  <a:srgbClr val="000000"/>
                </a:solidFill>
                <a:latin typeface="Helvetica Neue"/>
              </a:rPr>
              <a:t>Yes, distance &lt; 5 Km</a:t>
            </a:r>
            <a:endParaRPr lang="en-US" b="0" i="0" dirty="0">
              <a:solidFill>
                <a:srgbClr val="000000"/>
              </a:solidFill>
              <a:effectLst/>
              <a:latin typeface="Helvetica Neue"/>
            </a:endParaRPr>
          </a:p>
          <a:p>
            <a:pPr algn="l">
              <a:buFont typeface="Arial" panose="020B0604020202020204" pitchFamily="34" charset="0"/>
              <a:buChar char="•"/>
            </a:pPr>
            <a:endParaRPr lang="en-US" b="0" i="0" dirty="0">
              <a:solidFill>
                <a:srgbClr val="000000"/>
              </a:solidFill>
              <a:effectLst/>
              <a:latin typeface="Helvetica Neue"/>
            </a:endParaRPr>
          </a:p>
          <a:p>
            <a:pPr algn="l">
              <a:buFont typeface="Arial" panose="020B0604020202020204" pitchFamily="34" charset="0"/>
              <a:buChar char="•"/>
            </a:pPr>
            <a:r>
              <a:rPr lang="en-US" b="0" i="0" dirty="0">
                <a:solidFill>
                  <a:srgbClr val="000000"/>
                </a:solidFill>
                <a:effectLst/>
                <a:latin typeface="Helvetica Neue"/>
              </a:rPr>
              <a:t>Do launch sites keep certain distance away from cities?</a:t>
            </a:r>
          </a:p>
          <a:p>
            <a:pPr lvl="1">
              <a:buFont typeface="Arial" panose="020B0604020202020204" pitchFamily="34" charset="0"/>
              <a:buChar char="•"/>
            </a:pPr>
            <a:r>
              <a:rPr lang="en-US" dirty="0">
                <a:solidFill>
                  <a:srgbClr val="000000"/>
                </a:solidFill>
                <a:latin typeface="Helvetica Neue"/>
              </a:rPr>
              <a:t>Yes, distance &gt; 15 km</a:t>
            </a:r>
          </a:p>
          <a:p>
            <a:pPr algn="l">
              <a:buFont typeface="Arial" panose="020B0604020202020204" pitchFamily="34" charset="0"/>
              <a:buChar char="•"/>
            </a:pPr>
            <a:endParaRPr lang="en-US" b="0" i="0" dirty="0">
              <a:solidFill>
                <a:srgbClr val="000000"/>
              </a:solidFill>
              <a:effectLst/>
              <a:latin typeface="Helvetica Neue"/>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Dashboard</a:t>
            </a:r>
          </a:p>
        </p:txBody>
      </p:sp>
      <p:pic>
        <p:nvPicPr>
          <p:cNvPr id="4" name="Imagen 3">
            <a:extLst>
              <a:ext uri="{FF2B5EF4-FFF2-40B4-BE49-F238E27FC236}">
                <a16:creationId xmlns:a16="http://schemas.microsoft.com/office/drawing/2014/main" id="{347471C2-6285-6615-5066-A24BA8BE25C8}"/>
              </a:ext>
            </a:extLst>
          </p:cNvPr>
          <p:cNvPicPr>
            <a:picLocks noChangeAspect="1"/>
          </p:cNvPicPr>
          <p:nvPr/>
        </p:nvPicPr>
        <p:blipFill>
          <a:blip r:embed="rId3"/>
          <a:stretch>
            <a:fillRect/>
          </a:stretch>
        </p:blipFill>
        <p:spPr>
          <a:xfrm>
            <a:off x="3868658" y="1528565"/>
            <a:ext cx="7464754" cy="3349354"/>
          </a:xfrm>
          <a:prstGeom prst="rect">
            <a:avLst/>
          </a:prstGeom>
        </p:spPr>
      </p:pic>
      <p:sp>
        <p:nvSpPr>
          <p:cNvPr id="7" name="CuadroTexto 6">
            <a:extLst>
              <a:ext uri="{FF2B5EF4-FFF2-40B4-BE49-F238E27FC236}">
                <a16:creationId xmlns:a16="http://schemas.microsoft.com/office/drawing/2014/main" id="{0DC3C941-0F0D-5C82-106A-768AF4D964B6}"/>
              </a:ext>
            </a:extLst>
          </p:cNvPr>
          <p:cNvSpPr txBox="1"/>
          <p:nvPr/>
        </p:nvSpPr>
        <p:spPr>
          <a:xfrm>
            <a:off x="450693" y="5317687"/>
            <a:ext cx="9968316" cy="1015663"/>
          </a:xfrm>
          <a:prstGeom prst="rect">
            <a:avLst/>
          </a:prstGeom>
          <a:noFill/>
        </p:spPr>
        <p:txBody>
          <a:bodyPr wrap="square">
            <a:spAutoFit/>
          </a:bodyPr>
          <a:lstStyle/>
          <a:p>
            <a:r>
              <a:rPr lang="en-US" sz="2000" dirty="0"/>
              <a:t>Explanation: </a:t>
            </a:r>
          </a:p>
          <a:p>
            <a:endParaRPr lang="en-US" sz="2000" dirty="0"/>
          </a:p>
          <a:p>
            <a:r>
              <a:rPr lang="en-US" sz="2000" dirty="0"/>
              <a:t>• The chart clearly shows that from all the sites, KSC LC-39A has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94971"/>
            <a:ext cx="10399486" cy="4530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do variables such as payload mass, launch site, number of flights, and orbits affect the success of the first stage landing? </a:t>
            </a:r>
          </a:p>
          <a:p>
            <a:pPr lvl="1">
              <a:spcBef>
                <a:spcPts val="1400"/>
              </a:spcBef>
            </a:pPr>
            <a:r>
              <a:rPr lang="en-US" sz="1800" dirty="0">
                <a:solidFill>
                  <a:schemeClr val="accent3">
                    <a:lumMod val="25000"/>
                  </a:schemeClr>
                </a:solidFill>
                <a:latin typeface="Abadi" panose="020B0604020104020204" pitchFamily="34" charset="0"/>
              </a:rPr>
              <a:t>Does the rate of successful landings increase over the years? </a:t>
            </a:r>
          </a:p>
          <a:p>
            <a:pPr lvl="1">
              <a:spcBef>
                <a:spcPts val="1400"/>
              </a:spcBef>
            </a:pPr>
            <a:r>
              <a:rPr lang="en-US" sz="1800" dirty="0">
                <a:solidFill>
                  <a:schemeClr val="accent3">
                    <a:lumMod val="25000"/>
                  </a:schemeClr>
                </a:solidFill>
                <a:latin typeface="Abadi" panose="020B0604020104020204" pitchFamily="34" charset="0"/>
              </a:rPr>
              <a:t>What 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Imagen 3">
            <a:extLst>
              <a:ext uri="{FF2B5EF4-FFF2-40B4-BE49-F238E27FC236}">
                <a16:creationId xmlns:a16="http://schemas.microsoft.com/office/drawing/2014/main" id="{1F574CC9-86D9-FDBF-E5E0-12EF9DFBC82F}"/>
              </a:ext>
            </a:extLst>
          </p:cNvPr>
          <p:cNvPicPr>
            <a:picLocks noChangeAspect="1"/>
          </p:cNvPicPr>
          <p:nvPr/>
        </p:nvPicPr>
        <p:blipFill>
          <a:blip r:embed="rId3"/>
          <a:stretch>
            <a:fillRect/>
          </a:stretch>
        </p:blipFill>
        <p:spPr>
          <a:xfrm>
            <a:off x="3902298" y="1496562"/>
            <a:ext cx="7761668" cy="3439962"/>
          </a:xfrm>
          <a:prstGeom prst="rect">
            <a:avLst/>
          </a:prstGeom>
        </p:spPr>
      </p:pic>
      <p:sp>
        <p:nvSpPr>
          <p:cNvPr id="7" name="CuadroTexto 6">
            <a:extLst>
              <a:ext uri="{FF2B5EF4-FFF2-40B4-BE49-F238E27FC236}">
                <a16:creationId xmlns:a16="http://schemas.microsoft.com/office/drawing/2014/main" id="{12A7E0ED-6F78-35DE-18AE-A0A8FA397589}"/>
              </a:ext>
            </a:extLst>
          </p:cNvPr>
          <p:cNvSpPr txBox="1"/>
          <p:nvPr/>
        </p:nvSpPr>
        <p:spPr>
          <a:xfrm>
            <a:off x="357886" y="4936524"/>
            <a:ext cx="10820976" cy="1077218"/>
          </a:xfrm>
          <a:prstGeom prst="rect">
            <a:avLst/>
          </a:prstGeom>
          <a:noFill/>
        </p:spPr>
        <p:txBody>
          <a:bodyPr wrap="square">
            <a:spAutoFit/>
          </a:bodyPr>
          <a:lstStyle/>
          <a:p>
            <a:r>
              <a:rPr lang="en-US" sz="2400" dirty="0"/>
              <a:t>Explanation: </a:t>
            </a:r>
          </a:p>
          <a:p>
            <a:endParaRPr lang="en-US" sz="2000" dirty="0"/>
          </a:p>
          <a:p>
            <a:r>
              <a:rPr lang="en-US" sz="2000" dirty="0"/>
              <a:t>• KSC LC-39A has the highest launch success rate (76.9%) with 10 successful and only 3 failed landings.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Imagen 3">
            <a:extLst>
              <a:ext uri="{FF2B5EF4-FFF2-40B4-BE49-F238E27FC236}">
                <a16:creationId xmlns:a16="http://schemas.microsoft.com/office/drawing/2014/main" id="{163BE67F-36AE-0556-1B4F-D00659F31A0B}"/>
              </a:ext>
            </a:extLst>
          </p:cNvPr>
          <p:cNvPicPr>
            <a:picLocks noChangeAspect="1"/>
          </p:cNvPicPr>
          <p:nvPr/>
        </p:nvPicPr>
        <p:blipFill>
          <a:blip r:embed="rId3"/>
          <a:stretch>
            <a:fillRect/>
          </a:stretch>
        </p:blipFill>
        <p:spPr>
          <a:xfrm>
            <a:off x="401081" y="2148366"/>
            <a:ext cx="5506218" cy="1981477"/>
          </a:xfrm>
          <a:prstGeom prst="rect">
            <a:avLst/>
          </a:prstGeom>
        </p:spPr>
      </p:pic>
      <p:pic>
        <p:nvPicPr>
          <p:cNvPr id="7" name="Imagen 6">
            <a:extLst>
              <a:ext uri="{FF2B5EF4-FFF2-40B4-BE49-F238E27FC236}">
                <a16:creationId xmlns:a16="http://schemas.microsoft.com/office/drawing/2014/main" id="{08DC52ED-E994-CC5F-E136-DBFBF4873794}"/>
              </a:ext>
            </a:extLst>
          </p:cNvPr>
          <p:cNvPicPr>
            <a:picLocks noChangeAspect="1"/>
          </p:cNvPicPr>
          <p:nvPr/>
        </p:nvPicPr>
        <p:blipFill>
          <a:blip r:embed="rId4"/>
          <a:stretch>
            <a:fillRect/>
          </a:stretch>
        </p:blipFill>
        <p:spPr>
          <a:xfrm>
            <a:off x="6477885" y="2195998"/>
            <a:ext cx="5496692" cy="1933845"/>
          </a:xfrm>
          <a:prstGeom prst="rect">
            <a:avLst/>
          </a:prstGeom>
        </p:spPr>
      </p:pic>
      <p:sp>
        <p:nvSpPr>
          <p:cNvPr id="9" name="CuadroTexto 8">
            <a:extLst>
              <a:ext uri="{FF2B5EF4-FFF2-40B4-BE49-F238E27FC236}">
                <a16:creationId xmlns:a16="http://schemas.microsoft.com/office/drawing/2014/main" id="{BD782EBC-69D6-DCCE-612B-1E0A3C871769}"/>
              </a:ext>
            </a:extLst>
          </p:cNvPr>
          <p:cNvSpPr txBox="1"/>
          <p:nvPr/>
        </p:nvSpPr>
        <p:spPr>
          <a:xfrm>
            <a:off x="401081" y="4749829"/>
            <a:ext cx="11317377" cy="707886"/>
          </a:xfrm>
          <a:prstGeom prst="rect">
            <a:avLst/>
          </a:prstGeom>
          <a:noFill/>
        </p:spPr>
        <p:txBody>
          <a:bodyPr wrap="square">
            <a:spAutoFit/>
          </a:bodyPr>
          <a:lstStyle/>
          <a:p>
            <a:r>
              <a:rPr lang="en-US" sz="2000" dirty="0"/>
              <a:t>Explanation: </a:t>
            </a:r>
          </a:p>
          <a:p>
            <a:r>
              <a:rPr lang="en-US" sz="2000" dirty="0"/>
              <a:t>• The charts show that payloads between 2000 and 5500 kg have the highest success rate.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5940" y="4588765"/>
            <a:ext cx="6474714" cy="212662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scores of the whole Dataset confirm that the best model is the Decision Tree Model. This model has not only higher scores, but also the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632EEEE4-713B-8425-AAFA-0BFA9F6FF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051" y="4248121"/>
            <a:ext cx="3425780" cy="24672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174E08D7-59BF-40A3-7FC1-30C12E1AF74D}"/>
              </a:ext>
            </a:extLst>
          </p:cNvPr>
          <p:cNvPicPr>
            <a:picLocks noChangeAspect="1"/>
          </p:cNvPicPr>
          <p:nvPr/>
        </p:nvPicPr>
        <p:blipFill>
          <a:blip r:embed="rId4"/>
          <a:stretch>
            <a:fillRect/>
          </a:stretch>
        </p:blipFill>
        <p:spPr>
          <a:xfrm>
            <a:off x="669127" y="1290267"/>
            <a:ext cx="10616484" cy="293248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43678" y="2297313"/>
            <a:ext cx="4112894" cy="330908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p>
          <a:p>
            <a:pPr algn="just">
              <a:lnSpc>
                <a:spcPct val="100000"/>
              </a:lnSpc>
              <a:spcBef>
                <a:spcPts val="1400"/>
              </a:spcBef>
            </a:pPr>
            <a:r>
              <a:rPr lang="en-US" sz="2200" dirty="0">
                <a:solidFill>
                  <a:schemeClr val="accent3">
                    <a:lumMod val="25000"/>
                  </a:schemeClr>
                </a:solidFill>
                <a:latin typeface="Abadi" panose="020B0604020104020204" pitchFamily="34" charset="0"/>
              </a:rPr>
              <a:t>Examining the confusion matrix, we see that Decision Tree can distinguish between the different classes.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2" name="Picture 4">
            <a:extLst>
              <a:ext uri="{FF2B5EF4-FFF2-40B4-BE49-F238E27FC236}">
                <a16:creationId xmlns:a16="http://schemas.microsoft.com/office/drawing/2014/main" id="{DFF18127-19B7-ED13-6DA9-BED0E29B3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187" y="1344221"/>
            <a:ext cx="3429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6A1C8A6-8712-A90B-93CD-97DE7F06C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0" y="1303904"/>
            <a:ext cx="3429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0A59BF1-43EA-5C92-6B37-2FD7650AB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611" y="4032488"/>
            <a:ext cx="3429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866ED44-95ED-CFAA-D545-84171FAF16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6611" y="3951854"/>
            <a:ext cx="34290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624225"/>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 Decision Tree Model is the best algorithm for this dataset. </a:t>
            </a:r>
          </a:p>
          <a:p>
            <a:pPr>
              <a:lnSpc>
                <a:spcPct val="100000"/>
              </a:lnSpc>
              <a:spcBef>
                <a:spcPts val="1400"/>
              </a:spcBef>
            </a:pPr>
            <a:r>
              <a:rPr lang="en-US" sz="2000" dirty="0">
                <a:solidFill>
                  <a:schemeClr val="accent3">
                    <a:lumMod val="25000"/>
                  </a:schemeClr>
                </a:solidFill>
                <a:latin typeface="Abadi" panose="020B0604020104020204" pitchFamily="34" charset="0"/>
              </a:rPr>
              <a:t>Launches with a low payload mass show better results than launches with a larger payload mass. </a:t>
            </a:r>
          </a:p>
          <a:p>
            <a:pPr>
              <a:lnSpc>
                <a:spcPct val="100000"/>
              </a:lnSpc>
              <a:spcBef>
                <a:spcPts val="1400"/>
              </a:spcBef>
            </a:pPr>
            <a:r>
              <a:rPr lang="en-US" sz="2000" dirty="0">
                <a:solidFill>
                  <a:schemeClr val="accent3">
                    <a:lumMod val="25000"/>
                  </a:schemeClr>
                </a:solidFill>
                <a:latin typeface="Abadi" panose="020B0604020104020204" pitchFamily="34" charset="0"/>
              </a:rPr>
              <a:t>KSC LC-39A has the highest success rate of the launches from all the sites. </a:t>
            </a:r>
          </a:p>
          <a:p>
            <a:pPr>
              <a:lnSpc>
                <a:spcPct val="100000"/>
              </a:lnSpc>
              <a:spcBef>
                <a:spcPts val="1400"/>
              </a:spcBef>
            </a:pPr>
            <a:r>
              <a:rPr lang="en-US" sz="2000" dirty="0">
                <a:solidFill>
                  <a:schemeClr val="accent3">
                    <a:lumMod val="25000"/>
                  </a:schemeClr>
                </a:solidFill>
                <a:latin typeface="Abadi" panose="020B0604020104020204" pitchFamily="34" charset="0"/>
              </a:rPr>
              <a:t>Most of launch sites are in proximity to the Equator line and all the sites are in very close proximity to the coast. </a:t>
            </a:r>
          </a:p>
          <a:p>
            <a:pPr>
              <a:lnSpc>
                <a:spcPct val="100000"/>
              </a:lnSpc>
              <a:spcBef>
                <a:spcPts val="1400"/>
              </a:spcBef>
            </a:pPr>
            <a:r>
              <a:rPr lang="en-US" sz="2000" dirty="0">
                <a:solidFill>
                  <a:schemeClr val="accent3">
                    <a:lumMod val="25000"/>
                  </a:schemeClr>
                </a:solidFill>
                <a:latin typeface="Abadi" panose="020B0604020104020204" pitchFamily="34" charset="0"/>
              </a:rPr>
              <a:t>The success rate of launches increases over the years. </a:t>
            </a:r>
          </a:p>
          <a:p>
            <a:pPr>
              <a:lnSpc>
                <a:spcPct val="100000"/>
              </a:lnSpc>
              <a:spcBef>
                <a:spcPts val="1400"/>
              </a:spcBef>
            </a:pPr>
            <a:r>
              <a:rPr lang="en-US" sz="2000" dirty="0">
                <a:solidFill>
                  <a:schemeClr val="accent3">
                    <a:lumMod val="25000"/>
                  </a:schemeClr>
                </a:solidFill>
                <a:latin typeface="Abadi" panose="020B0604020104020204" pitchFamily="34" charset="0"/>
              </a:rPr>
              <a:t>Orbits ES-L1, GEO, HEO and SSO have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5043"/>
            <a:ext cx="10104817" cy="472053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hlinkClick r:id="rId4" action="ppaction://hlinksldjump"/>
              </a:rPr>
              <a:t>Data collection methodology</a:t>
            </a:r>
            <a:r>
              <a:rPr lang="en-US" sz="1600" dirty="0">
                <a:solidFill>
                  <a:schemeClr val="accent3">
                    <a:lumMod val="25000"/>
                  </a:schemeClr>
                </a:solidFill>
                <a:latin typeface="Abadi"/>
              </a:rPr>
              <a:t>:</a:t>
            </a:r>
          </a:p>
          <a:p>
            <a:pPr marL="457200" lvl="1" indent="0">
              <a:lnSpc>
                <a:spcPct val="120000"/>
              </a:lnSpc>
              <a:spcBef>
                <a:spcPts val="1400"/>
              </a:spcBef>
              <a:buNone/>
            </a:pPr>
            <a:r>
              <a:rPr lang="en-US" sz="1600" dirty="0">
                <a:solidFill>
                  <a:schemeClr val="accent3">
                    <a:lumMod val="25000"/>
                  </a:schemeClr>
                </a:solidFill>
                <a:latin typeface="Abadi"/>
              </a:rPr>
              <a:t>	</a:t>
            </a:r>
          </a:p>
          <a:p>
            <a:pPr>
              <a:lnSpc>
                <a:spcPct val="120000"/>
              </a:lnSpc>
              <a:spcBef>
                <a:spcPts val="1400"/>
              </a:spcBef>
            </a:pPr>
            <a:r>
              <a:rPr lang="en-US" sz="1600" dirty="0">
                <a:solidFill>
                  <a:schemeClr val="accent3">
                    <a:lumMod val="25000"/>
                  </a:schemeClr>
                </a:solidFill>
                <a:latin typeface="Abadi"/>
                <a:hlinkClick r:id="rId5" action="ppaction://hlinksldjump"/>
              </a:rPr>
              <a:t>Perform data wrangling</a:t>
            </a:r>
            <a:endParaRPr lang="en-US" sz="1600" dirty="0">
              <a:solidFill>
                <a:schemeClr val="accent3">
                  <a:lumMod val="25000"/>
                </a:schemeClr>
              </a:solidFill>
              <a:latin typeface="Abadi"/>
            </a:endParaRPr>
          </a:p>
          <a:p>
            <a:pPr>
              <a:lnSpc>
                <a:spcPct val="120000"/>
              </a:lnSpc>
              <a:spcBef>
                <a:spcPts val="1400"/>
              </a:spcBef>
            </a:pPr>
            <a:endParaRPr lang="en-US" sz="1600" dirty="0">
              <a:solidFill>
                <a:schemeClr val="accent3">
                  <a:lumMod val="25000"/>
                </a:schemeClr>
              </a:solidFill>
              <a:latin typeface="Abadi"/>
            </a:endParaRPr>
          </a:p>
          <a:p>
            <a:pPr>
              <a:lnSpc>
                <a:spcPct val="120000"/>
              </a:lnSpc>
              <a:spcBef>
                <a:spcPts val="1400"/>
              </a:spcBef>
            </a:pP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Perform exploratory data analysis (EDA) using </a:t>
            </a:r>
            <a:r>
              <a:rPr lang="en-US" sz="1600" dirty="0">
                <a:solidFill>
                  <a:schemeClr val="accent3">
                    <a:lumMod val="25000"/>
                  </a:schemeClr>
                </a:solidFill>
                <a:latin typeface="Abadi"/>
                <a:hlinkClick r:id="rId6" action="ppaction://hlinksldjump"/>
              </a:rPr>
              <a:t>visualization</a:t>
            </a:r>
            <a:r>
              <a:rPr lang="en-US" sz="1600" dirty="0">
                <a:solidFill>
                  <a:schemeClr val="accent3">
                    <a:lumMod val="25000"/>
                  </a:schemeClr>
                </a:solidFill>
                <a:latin typeface="Abadi"/>
              </a:rPr>
              <a:t> and </a:t>
            </a:r>
            <a:r>
              <a:rPr lang="en-US" sz="1600" dirty="0">
                <a:solidFill>
                  <a:schemeClr val="accent3">
                    <a:lumMod val="25000"/>
                  </a:schemeClr>
                </a:solidFill>
                <a:latin typeface="Abadi"/>
                <a:hlinkClick r:id="rId7" action="ppaction://hlinksldjump"/>
              </a:rPr>
              <a:t>SQL</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Perform interactive visual analytics using </a:t>
            </a:r>
            <a:r>
              <a:rPr lang="en-US" sz="1600" dirty="0">
                <a:solidFill>
                  <a:schemeClr val="accent3">
                    <a:lumMod val="25000"/>
                  </a:schemeClr>
                </a:solidFill>
                <a:latin typeface="Abadi"/>
                <a:hlinkClick r:id="rId8" action="ppaction://hlinksldjump"/>
              </a:rPr>
              <a:t>Folium</a:t>
            </a:r>
            <a:r>
              <a:rPr lang="en-US" sz="1600" dirty="0">
                <a:solidFill>
                  <a:schemeClr val="accent3">
                    <a:lumMod val="25000"/>
                  </a:schemeClr>
                </a:solidFill>
                <a:latin typeface="Abadi"/>
              </a:rPr>
              <a:t> and </a:t>
            </a:r>
            <a:r>
              <a:rPr lang="en-US" sz="1600" dirty="0">
                <a:solidFill>
                  <a:schemeClr val="accent3">
                    <a:lumMod val="25000"/>
                  </a:schemeClr>
                </a:solidFill>
                <a:latin typeface="Abadi"/>
                <a:hlinkClick r:id="rId9" action="ppaction://hlinksldjump"/>
              </a:rPr>
              <a:t>Plotly Dash</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hlinkClick r:id="rId10" action="ppaction://hlinksldjump"/>
              </a:rPr>
              <a:t>Perform predictive analysis using classification models</a:t>
            </a: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graphicFrame>
        <p:nvGraphicFramePr>
          <p:cNvPr id="2" name="Tabla 2">
            <a:extLst>
              <a:ext uri="{FF2B5EF4-FFF2-40B4-BE49-F238E27FC236}">
                <a16:creationId xmlns:a16="http://schemas.microsoft.com/office/drawing/2014/main" id="{0AB834E5-3AF6-AF5F-141D-EB02D877AFCF}"/>
              </a:ext>
            </a:extLst>
          </p:cNvPr>
          <p:cNvGraphicFramePr>
            <a:graphicFrameLocks noGrp="1"/>
          </p:cNvGraphicFramePr>
          <p:nvPr>
            <p:extLst>
              <p:ext uri="{D42A27DB-BD31-4B8C-83A1-F6EECF244321}">
                <p14:modId xmlns:p14="http://schemas.microsoft.com/office/powerpoint/2010/main" val="3418496706"/>
              </p:ext>
            </p:extLst>
          </p:nvPr>
        </p:nvGraphicFramePr>
        <p:xfrm>
          <a:off x="2032000" y="2200125"/>
          <a:ext cx="8128000" cy="370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60819124"/>
                    </a:ext>
                  </a:extLst>
                </a:gridCol>
                <a:gridCol w="4064000">
                  <a:extLst>
                    <a:ext uri="{9D8B030D-6E8A-4147-A177-3AD203B41FA5}">
                      <a16:colId xmlns:a16="http://schemas.microsoft.com/office/drawing/2014/main" val="89273927"/>
                    </a:ext>
                  </a:extLst>
                </a:gridCol>
              </a:tblGrid>
              <a:tr h="370840">
                <a:tc>
                  <a:txBody>
                    <a:bodyPr/>
                    <a:lstStyle/>
                    <a:p>
                      <a:pPr algn="ctr"/>
                      <a:r>
                        <a:rPr lang="en-US" sz="1800" dirty="0">
                          <a:solidFill>
                            <a:schemeClr val="accent3">
                              <a:lumMod val="25000"/>
                            </a:schemeClr>
                          </a:solidFill>
                          <a:latin typeface="Abadi"/>
                          <a:hlinkClick r:id="rId11" action="ppaction://hlinksldjump"/>
                        </a:rPr>
                        <a:t>Via SpaceX Rest API</a:t>
                      </a:r>
                      <a:endParaRPr lang="en-US" dirty="0"/>
                    </a:p>
                  </a:txBody>
                  <a:tcPr>
                    <a:noFill/>
                  </a:tcPr>
                </a:tc>
                <a:tc>
                  <a:txBody>
                    <a:bodyPr/>
                    <a:lstStyle/>
                    <a:p>
                      <a:pPr algn="ctr"/>
                      <a:r>
                        <a:rPr lang="en-US" sz="1800" dirty="0">
                          <a:solidFill>
                            <a:schemeClr val="accent3">
                              <a:lumMod val="25000"/>
                            </a:schemeClr>
                          </a:solidFill>
                          <a:latin typeface="Abadi"/>
                          <a:hlinkClick r:id="rId12" action="ppaction://hlinksldjump"/>
                        </a:rPr>
                        <a:t>Web Scrapping from Wikipedia  </a:t>
                      </a:r>
                      <a:endParaRPr lang="en-US" dirty="0"/>
                    </a:p>
                  </a:txBody>
                  <a:tcPr>
                    <a:noFill/>
                  </a:tcPr>
                </a:tc>
                <a:extLst>
                  <a:ext uri="{0D108BD9-81ED-4DB2-BD59-A6C34878D82A}">
                    <a16:rowId xmlns:a16="http://schemas.microsoft.com/office/drawing/2014/main" val="1317001939"/>
                  </a:ext>
                </a:extLst>
              </a:tr>
            </a:tbl>
          </a:graphicData>
        </a:graphic>
      </p:graphicFrame>
      <p:graphicFrame>
        <p:nvGraphicFramePr>
          <p:cNvPr id="3" name="Tabla 4">
            <a:extLst>
              <a:ext uri="{FF2B5EF4-FFF2-40B4-BE49-F238E27FC236}">
                <a16:creationId xmlns:a16="http://schemas.microsoft.com/office/drawing/2014/main" id="{BC5A1A0E-BC9F-CFE4-6B42-6E5C27CAD1BC}"/>
              </a:ext>
            </a:extLst>
          </p:cNvPr>
          <p:cNvGraphicFramePr>
            <a:graphicFrameLocks noGrp="1"/>
          </p:cNvGraphicFramePr>
          <p:nvPr>
            <p:extLst>
              <p:ext uri="{D42A27DB-BD31-4B8C-83A1-F6EECF244321}">
                <p14:modId xmlns:p14="http://schemas.microsoft.com/office/powerpoint/2010/main" val="933148687"/>
              </p:ext>
            </p:extLst>
          </p:nvPr>
        </p:nvGraphicFramePr>
        <p:xfrm>
          <a:off x="1143753" y="3092358"/>
          <a:ext cx="9768116" cy="900950"/>
        </p:xfrm>
        <a:graphic>
          <a:graphicData uri="http://schemas.openxmlformats.org/drawingml/2006/table">
            <a:tbl>
              <a:tblPr firstRow="1" bandRow="1">
                <a:tableStyleId>{5C22544A-7EE6-4342-B048-85BDC9FD1C3A}</a:tableStyleId>
              </a:tblPr>
              <a:tblGrid>
                <a:gridCol w="4884058">
                  <a:extLst>
                    <a:ext uri="{9D8B030D-6E8A-4147-A177-3AD203B41FA5}">
                      <a16:colId xmlns:a16="http://schemas.microsoft.com/office/drawing/2014/main" val="660406568"/>
                    </a:ext>
                  </a:extLst>
                </a:gridCol>
                <a:gridCol w="4884058">
                  <a:extLst>
                    <a:ext uri="{9D8B030D-6E8A-4147-A177-3AD203B41FA5}">
                      <a16:colId xmlns:a16="http://schemas.microsoft.com/office/drawing/2014/main" val="59976071"/>
                    </a:ext>
                  </a:extLst>
                </a:gridCol>
              </a:tblGrid>
              <a:tr h="1279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latin typeface="Abadi"/>
                        </a:rPr>
                        <a:t>Filtering the data </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accent3">
                              <a:lumMod val="25000"/>
                            </a:schemeClr>
                          </a:solidFill>
                          <a:latin typeface="Abadi"/>
                        </a:rPr>
                        <a:t>Dealing with missing values </a:t>
                      </a:r>
                    </a:p>
                  </a:txBody>
                  <a:tcPr>
                    <a:noFill/>
                  </a:tcPr>
                </a:tc>
                <a:extLst>
                  <a:ext uri="{0D108BD9-81ED-4DB2-BD59-A6C34878D82A}">
                    <a16:rowId xmlns:a16="http://schemas.microsoft.com/office/drawing/2014/main" val="4185401218"/>
                  </a:ext>
                </a:extLst>
              </a:tr>
              <a:tr h="53519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accent3">
                              <a:lumMod val="25000"/>
                            </a:schemeClr>
                          </a:solidFill>
                          <a:latin typeface="Abadi"/>
                          <a:ea typeface="+mn-ea"/>
                          <a:cs typeface="+mn-cs"/>
                        </a:rPr>
                        <a:t>Using One Hot Encoding to prepare the data to a binary classification</a:t>
                      </a:r>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1367686511"/>
                  </a:ext>
                </a:extLst>
              </a:tr>
            </a:tbl>
          </a:graphicData>
        </a:graphic>
      </p:graphicFrame>
      <p:graphicFrame>
        <p:nvGraphicFramePr>
          <p:cNvPr id="5" name="Tabla 5">
            <a:extLst>
              <a:ext uri="{FF2B5EF4-FFF2-40B4-BE49-F238E27FC236}">
                <a16:creationId xmlns:a16="http://schemas.microsoft.com/office/drawing/2014/main" id="{FCD81290-D180-795A-CBF2-4B8F8F69B4F5}"/>
              </a:ext>
            </a:extLst>
          </p:cNvPr>
          <p:cNvGraphicFramePr>
            <a:graphicFrameLocks noGrp="1"/>
          </p:cNvGraphicFramePr>
          <p:nvPr>
            <p:extLst>
              <p:ext uri="{D42A27DB-BD31-4B8C-83A1-F6EECF244321}">
                <p14:modId xmlns:p14="http://schemas.microsoft.com/office/powerpoint/2010/main" val="1973035751"/>
              </p:ext>
            </p:extLst>
          </p:nvPr>
        </p:nvGraphicFramePr>
        <p:xfrm>
          <a:off x="1758419" y="5429950"/>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70392954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accent3">
                              <a:lumMod val="25000"/>
                            </a:schemeClr>
                          </a:solidFill>
                          <a:latin typeface="Abadi"/>
                          <a:ea typeface="+mn-ea"/>
                          <a:cs typeface="+mn-cs"/>
                        </a:rPr>
                        <a:t>Building, tuning and evaluation of classification models to ensure the best results</a:t>
                      </a:r>
                    </a:p>
                  </a:txBody>
                  <a:tcPr>
                    <a:noFill/>
                  </a:tcPr>
                </a:tc>
                <a:extLst>
                  <a:ext uri="{0D108BD9-81ED-4DB2-BD59-A6C34878D82A}">
                    <a16:rowId xmlns:a16="http://schemas.microsoft.com/office/drawing/2014/main" val="3934047132"/>
                  </a:ext>
                </a:extLst>
              </a:tr>
            </a:tbl>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22425"/>
            <a:ext cx="10515600" cy="1980982"/>
          </a:xfrm>
          <a:prstGeom prst="rect">
            <a:avLst/>
          </a:prstGeom>
        </p:spPr>
        <p:txBody>
          <a:bodyPr/>
          <a:lstStyle/>
          <a:p>
            <a:pPr marL="91440" indent="-91440" algn="just">
              <a:lnSpc>
                <a:spcPct val="100000"/>
              </a:lnSpc>
              <a:spcBef>
                <a:spcPts val="600"/>
              </a:spcBef>
            </a:pPr>
            <a:r>
              <a:rPr lang="en-US" sz="1600" dirty="0">
                <a:solidFill>
                  <a:schemeClr val="accent3">
                    <a:lumMod val="25000"/>
                  </a:schemeClr>
                </a:solidFill>
                <a:latin typeface="Abadi" panose="020B0604020104020204" pitchFamily="34" charset="0"/>
              </a:rPr>
              <a:t>Data collection is a process of grouping data from different sources and media in order to filter and obtain information that can be analyzed.</a:t>
            </a:r>
          </a:p>
          <a:p>
            <a:pPr marL="91440" indent="-91440" algn="just">
              <a:lnSpc>
                <a:spcPct val="100000"/>
              </a:lnSpc>
              <a:spcBef>
                <a:spcPts val="600"/>
              </a:spcBef>
            </a:pPr>
            <a:r>
              <a:rPr lang="en-US" sz="1600" dirty="0">
                <a:solidFill>
                  <a:schemeClr val="accent3">
                    <a:lumMod val="25000"/>
                  </a:schemeClr>
                </a:solidFill>
                <a:latin typeface="Abadi" panose="020B0604020104020204" pitchFamily="34" charset="0"/>
              </a:rPr>
              <a:t>Data Columns are obtained by using SpaceX REST API: </a:t>
            </a:r>
            <a:r>
              <a:rPr lang="en-US" sz="1600" dirty="0" err="1">
                <a:solidFill>
                  <a:schemeClr val="accent3">
                    <a:lumMod val="25000"/>
                  </a:schemeClr>
                </a:solidFill>
                <a:latin typeface="Abadi" panose="020B0604020104020204" pitchFamily="34" charset="0"/>
              </a:rPr>
              <a:t>FlightNumber</a:t>
            </a:r>
            <a:r>
              <a:rPr lang="en-US" sz="1600" dirty="0">
                <a:solidFill>
                  <a:schemeClr val="accent3">
                    <a:lumMod val="25000"/>
                  </a:schemeClr>
                </a:solidFill>
                <a:latin typeface="Abadi" panose="020B0604020104020204" pitchFamily="34" charset="0"/>
              </a:rPr>
              <a:t>, Date, </a:t>
            </a:r>
            <a:r>
              <a:rPr lang="en-US" sz="1600" dirty="0" err="1">
                <a:solidFill>
                  <a:schemeClr val="accent3">
                    <a:lumMod val="25000"/>
                  </a:schemeClr>
                </a:solidFill>
                <a:latin typeface="Abadi" panose="020B0604020104020204" pitchFamily="34" charset="0"/>
              </a:rPr>
              <a:t>BoosterVersion</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PayloadMass</a:t>
            </a:r>
            <a:r>
              <a:rPr lang="en-US" sz="1600" dirty="0">
                <a:solidFill>
                  <a:schemeClr val="accent3">
                    <a:lumMod val="25000"/>
                  </a:schemeClr>
                </a:solidFill>
                <a:latin typeface="Abadi" panose="020B0604020104020204" pitchFamily="34" charset="0"/>
              </a:rPr>
              <a:t>, Orbit, </a:t>
            </a:r>
            <a:r>
              <a:rPr lang="en-US" sz="1600" dirty="0" err="1">
                <a:solidFill>
                  <a:schemeClr val="accent3">
                    <a:lumMod val="25000"/>
                  </a:schemeClr>
                </a:solidFill>
                <a:latin typeface="Abadi" panose="020B0604020104020204" pitchFamily="34" charset="0"/>
              </a:rPr>
              <a:t>LaunchSite</a:t>
            </a:r>
            <a:r>
              <a:rPr lang="en-US" sz="1600" dirty="0">
                <a:solidFill>
                  <a:schemeClr val="accent3">
                    <a:lumMod val="25000"/>
                  </a:schemeClr>
                </a:solidFill>
                <a:latin typeface="Abadi" panose="020B0604020104020204" pitchFamily="34" charset="0"/>
              </a:rPr>
              <a:t>, Outcome, Flights, </a:t>
            </a:r>
            <a:r>
              <a:rPr lang="en-US" sz="1600" dirty="0" err="1">
                <a:solidFill>
                  <a:schemeClr val="accent3">
                    <a:lumMod val="25000"/>
                  </a:schemeClr>
                </a:solidFill>
                <a:latin typeface="Abadi" panose="020B0604020104020204" pitchFamily="34" charset="0"/>
              </a:rPr>
              <a:t>GridFins</a:t>
            </a:r>
            <a:r>
              <a:rPr lang="en-US" sz="1600" dirty="0">
                <a:solidFill>
                  <a:schemeClr val="accent3">
                    <a:lumMod val="25000"/>
                  </a:schemeClr>
                </a:solidFill>
                <a:latin typeface="Abadi" panose="020B0604020104020204" pitchFamily="34" charset="0"/>
              </a:rPr>
              <a:t>, Reused, Legs, </a:t>
            </a:r>
            <a:r>
              <a:rPr lang="en-US" sz="1600" dirty="0" err="1">
                <a:solidFill>
                  <a:schemeClr val="accent3">
                    <a:lumMod val="25000"/>
                  </a:schemeClr>
                </a:solidFill>
                <a:latin typeface="Abadi" panose="020B0604020104020204" pitchFamily="34" charset="0"/>
              </a:rPr>
              <a:t>LandingPad</a:t>
            </a:r>
            <a:r>
              <a:rPr lang="en-US" sz="1600" dirty="0">
                <a:solidFill>
                  <a:schemeClr val="accent3">
                    <a:lumMod val="25000"/>
                  </a:schemeClr>
                </a:solidFill>
                <a:latin typeface="Abadi" panose="020B0604020104020204" pitchFamily="34" charset="0"/>
              </a:rPr>
              <a:t>, Block, </a:t>
            </a:r>
            <a:r>
              <a:rPr lang="en-US" sz="1600" dirty="0" err="1">
                <a:solidFill>
                  <a:schemeClr val="accent3">
                    <a:lumMod val="25000"/>
                  </a:schemeClr>
                </a:solidFill>
                <a:latin typeface="Abadi" panose="020B0604020104020204" pitchFamily="34" charset="0"/>
              </a:rPr>
              <a:t>ReusedCount</a:t>
            </a:r>
            <a:r>
              <a:rPr lang="en-US" sz="1600" dirty="0">
                <a:solidFill>
                  <a:schemeClr val="accent3">
                    <a:lumMod val="25000"/>
                  </a:schemeClr>
                </a:solidFill>
                <a:latin typeface="Abadi" panose="020B0604020104020204" pitchFamily="34" charset="0"/>
              </a:rPr>
              <a:t>, Serial, Longitude, Latitude </a:t>
            </a:r>
          </a:p>
          <a:p>
            <a:pPr marL="91440" indent="-91440" algn="just">
              <a:lnSpc>
                <a:spcPct val="100000"/>
              </a:lnSpc>
              <a:spcBef>
                <a:spcPts val="600"/>
              </a:spcBef>
            </a:pPr>
            <a:r>
              <a:rPr lang="en-US" sz="1600" dirty="0">
                <a:solidFill>
                  <a:schemeClr val="accent3">
                    <a:lumMod val="25000"/>
                  </a:schemeClr>
                </a:solidFill>
                <a:latin typeface="Abadi" panose="020B0604020104020204" pitchFamily="34" charset="0"/>
              </a:rPr>
              <a:t>Data Columns are obtained by using Wikipedia Web Scraping: Flight No., Launch site, Payload, </a:t>
            </a:r>
            <a:r>
              <a:rPr lang="en-US" sz="1600" dirty="0" err="1">
                <a:solidFill>
                  <a:schemeClr val="accent3">
                    <a:lumMod val="25000"/>
                  </a:schemeClr>
                </a:solidFill>
                <a:latin typeface="Abadi" panose="020B0604020104020204" pitchFamily="34" charset="0"/>
              </a:rPr>
              <a:t>PayloadMass</a:t>
            </a:r>
            <a:r>
              <a:rPr lang="en-US" sz="1600" dirty="0">
                <a:solidFill>
                  <a:schemeClr val="accent3">
                    <a:lumMod val="25000"/>
                  </a:schemeClr>
                </a:solidFill>
                <a:latin typeface="Abadi" panose="020B0604020104020204" pitchFamily="34" charset="0"/>
              </a:rPr>
              <a:t>, Orbit, Customer, Launch outcome, Version Booster,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Flecha: en U 1">
            <a:hlinkClick r:id="rId4" action="ppaction://hlinksldjump"/>
            <a:extLst>
              <a:ext uri="{FF2B5EF4-FFF2-40B4-BE49-F238E27FC236}">
                <a16:creationId xmlns:a16="http://schemas.microsoft.com/office/drawing/2014/main" id="{B2FDB09D-8C1A-3574-C86E-B68784188A68}"/>
              </a:ext>
            </a:extLst>
          </p:cNvPr>
          <p:cNvSpPr/>
          <p:nvPr/>
        </p:nvSpPr>
        <p:spPr>
          <a:xfrm rot="10800000">
            <a:off x="188686" y="608357"/>
            <a:ext cx="435428" cy="3786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3" name="Diagrama 2">
            <a:extLst>
              <a:ext uri="{FF2B5EF4-FFF2-40B4-BE49-F238E27FC236}">
                <a16:creationId xmlns:a16="http://schemas.microsoft.com/office/drawing/2014/main" id="{8AFD4865-4430-4375-1DBA-4905E830AF08}"/>
              </a:ext>
            </a:extLst>
          </p:cNvPr>
          <p:cNvGraphicFramePr/>
          <p:nvPr>
            <p:extLst>
              <p:ext uri="{D42A27DB-BD31-4B8C-83A1-F6EECF244321}">
                <p14:modId xmlns:p14="http://schemas.microsoft.com/office/powerpoint/2010/main" val="403547179"/>
              </p:ext>
            </p:extLst>
          </p:nvPr>
        </p:nvGraphicFramePr>
        <p:xfrm>
          <a:off x="346699" y="3603407"/>
          <a:ext cx="10379222" cy="32572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6" name="Picture 2" descr="Símbolo de formato de archivo csv - Iconos gratis de interfaz">
            <a:extLst>
              <a:ext uri="{FF2B5EF4-FFF2-40B4-BE49-F238E27FC236}">
                <a16:creationId xmlns:a16="http://schemas.microsoft.com/office/drawing/2014/main" id="{76558D86-7CDF-ACCF-BDBE-B7A73E460B05}"/>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2222" b="96889" l="9778" r="89778">
                        <a14:foregroundMark x1="16000" y1="74667" x2="16000" y2="74667"/>
                        <a14:foregroundMark x1="16000" y1="93333" x2="16000" y2="93333"/>
                        <a14:foregroundMark x1="17333" y1="93333" x2="17333" y2="93333"/>
                        <a14:foregroundMark x1="70667" y1="16444" x2="70667" y2="16444"/>
                        <a14:foregroundMark x1="66222" y1="4000" x2="66222" y2="4000"/>
                        <a14:foregroundMark x1="42667" y1="68889" x2="42667" y2="68889"/>
                        <a14:foregroundMark x1="40000" y1="73333" x2="40000" y2="73333"/>
                        <a14:foregroundMark x1="39556" y1="96889" x2="39556" y2="96889"/>
                        <a14:foregroundMark x1="37333" y1="2222" x2="37333" y2="2222"/>
                      </a14:backgroundRemoval>
                    </a14:imgEffect>
                  </a14:imgLayer>
                </a14:imgProps>
              </a:ext>
              <a:ext uri="{28A0092B-C50C-407E-A947-70E740481C1C}">
                <a14:useLocalDpi xmlns:a14="http://schemas.microsoft.com/office/drawing/2010/main" val="0"/>
              </a:ext>
            </a:extLst>
          </a:blip>
          <a:srcRect l="13185" r="13598"/>
          <a:stretch/>
        </p:blipFill>
        <p:spPr bwMode="auto">
          <a:xfrm>
            <a:off x="10896599" y="4714665"/>
            <a:ext cx="800101" cy="1092790"/>
          </a:xfrm>
          <a:prstGeom prst="rect">
            <a:avLst/>
          </a:prstGeom>
          <a:noFill/>
          <a:effectLst>
            <a:outerShdw blurRad="50800" dist="50800" dir="5400000" sx="73000" sy="73000" algn="ctr" rotWithShape="0">
              <a:srgbClr val="000000">
                <a:alpha val="1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echa: en U 1">
            <a:hlinkClick r:id="rId3" action="ppaction://hlinksldjump"/>
            <a:extLst>
              <a:ext uri="{FF2B5EF4-FFF2-40B4-BE49-F238E27FC236}">
                <a16:creationId xmlns:a16="http://schemas.microsoft.com/office/drawing/2014/main" id="{1F1DFC4B-C849-7531-012B-5BB3A975EF05}"/>
              </a:ext>
            </a:extLst>
          </p:cNvPr>
          <p:cNvSpPr/>
          <p:nvPr/>
        </p:nvSpPr>
        <p:spPr>
          <a:xfrm rot="10800000">
            <a:off x="188686" y="608357"/>
            <a:ext cx="435428" cy="3786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adroTexto 9">
            <a:hlinkClick r:id="rId4"/>
            <a:extLst>
              <a:ext uri="{FF2B5EF4-FFF2-40B4-BE49-F238E27FC236}">
                <a16:creationId xmlns:a16="http://schemas.microsoft.com/office/drawing/2014/main" id="{F817B807-FC80-2492-F586-4FB7D2AD298F}"/>
              </a:ext>
            </a:extLst>
          </p:cNvPr>
          <p:cNvSpPr txBox="1"/>
          <p:nvPr/>
        </p:nvSpPr>
        <p:spPr>
          <a:xfrm>
            <a:off x="10734691" y="5733817"/>
            <a:ext cx="1101839" cy="261610"/>
          </a:xfrm>
          <a:prstGeom prst="rect">
            <a:avLst/>
          </a:prstGeom>
          <a:noFill/>
        </p:spPr>
        <p:txBody>
          <a:bodyPr wrap="square" rtlCol="0">
            <a:spAutoFit/>
          </a:bodyPr>
          <a:lstStyle/>
          <a:p>
            <a:pPr algn="ctr"/>
            <a:r>
              <a:rPr lang="en-US" sz="1100" dirty="0"/>
              <a:t>GitHub URL</a:t>
            </a:r>
          </a:p>
        </p:txBody>
      </p:sp>
      <p:pic>
        <p:nvPicPr>
          <p:cNvPr id="15" name="Imagen 14">
            <a:extLst>
              <a:ext uri="{FF2B5EF4-FFF2-40B4-BE49-F238E27FC236}">
                <a16:creationId xmlns:a16="http://schemas.microsoft.com/office/drawing/2014/main" id="{788A1D20-5209-FC64-FFBC-A398B59450B4}"/>
              </a:ext>
            </a:extLst>
          </p:cNvPr>
          <p:cNvPicPr>
            <a:picLocks noChangeAspect="1"/>
          </p:cNvPicPr>
          <p:nvPr/>
        </p:nvPicPr>
        <p:blipFill>
          <a:blip r:embed="rId5"/>
          <a:stretch>
            <a:fillRect/>
          </a:stretch>
        </p:blipFill>
        <p:spPr>
          <a:xfrm>
            <a:off x="830396" y="4222211"/>
            <a:ext cx="9025735" cy="2403441"/>
          </a:xfrm>
          <a:prstGeom prst="rect">
            <a:avLst/>
          </a:prstGeom>
        </p:spPr>
      </p:pic>
      <p:graphicFrame>
        <p:nvGraphicFramePr>
          <p:cNvPr id="17" name="Diagrama 16">
            <a:extLst>
              <a:ext uri="{FF2B5EF4-FFF2-40B4-BE49-F238E27FC236}">
                <a16:creationId xmlns:a16="http://schemas.microsoft.com/office/drawing/2014/main" id="{4ABCF3E1-92E5-11F3-6FB3-8DFAD2E66024}"/>
              </a:ext>
            </a:extLst>
          </p:cNvPr>
          <p:cNvGraphicFramePr/>
          <p:nvPr>
            <p:extLst>
              <p:ext uri="{D42A27DB-BD31-4B8C-83A1-F6EECF244321}">
                <p14:modId xmlns:p14="http://schemas.microsoft.com/office/powerpoint/2010/main" val="2000544237"/>
              </p:ext>
            </p:extLst>
          </p:nvPr>
        </p:nvGraphicFramePr>
        <p:xfrm>
          <a:off x="188687" y="1280812"/>
          <a:ext cx="11096924" cy="28871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Flecha: en U 4">
            <a:hlinkClick r:id="rId3" action="ppaction://hlinksldjump"/>
            <a:extLst>
              <a:ext uri="{FF2B5EF4-FFF2-40B4-BE49-F238E27FC236}">
                <a16:creationId xmlns:a16="http://schemas.microsoft.com/office/drawing/2014/main" id="{2175A848-23D8-A83A-B33A-9F21F44CCAAA}"/>
              </a:ext>
            </a:extLst>
          </p:cNvPr>
          <p:cNvSpPr/>
          <p:nvPr/>
        </p:nvSpPr>
        <p:spPr>
          <a:xfrm rot="10800000">
            <a:off x="188686" y="608357"/>
            <a:ext cx="435428" cy="37861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0" name="Diagrama 9">
            <a:extLst>
              <a:ext uri="{FF2B5EF4-FFF2-40B4-BE49-F238E27FC236}">
                <a16:creationId xmlns:a16="http://schemas.microsoft.com/office/drawing/2014/main" id="{34C552C3-47BA-8108-1859-78C2C69F85AF}"/>
              </a:ext>
            </a:extLst>
          </p:cNvPr>
          <p:cNvGraphicFramePr/>
          <p:nvPr>
            <p:extLst>
              <p:ext uri="{D42A27DB-BD31-4B8C-83A1-F6EECF244321}">
                <p14:modId xmlns:p14="http://schemas.microsoft.com/office/powerpoint/2010/main" val="1601927579"/>
              </p:ext>
            </p:extLst>
          </p:nvPr>
        </p:nvGraphicFramePr>
        <p:xfrm>
          <a:off x="20712" y="1240099"/>
          <a:ext cx="2239888" cy="54472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Imagen 13">
            <a:extLst>
              <a:ext uri="{FF2B5EF4-FFF2-40B4-BE49-F238E27FC236}">
                <a16:creationId xmlns:a16="http://schemas.microsoft.com/office/drawing/2014/main" id="{5516D046-9561-0F48-B74E-39240148A400}"/>
              </a:ext>
            </a:extLst>
          </p:cNvPr>
          <p:cNvPicPr>
            <a:picLocks noChangeAspect="1"/>
          </p:cNvPicPr>
          <p:nvPr/>
        </p:nvPicPr>
        <p:blipFill>
          <a:blip r:embed="rId9"/>
          <a:stretch>
            <a:fillRect/>
          </a:stretch>
        </p:blipFill>
        <p:spPr>
          <a:xfrm>
            <a:off x="1670009" y="1392499"/>
            <a:ext cx="5028345" cy="533474"/>
          </a:xfrm>
          <a:prstGeom prst="rect">
            <a:avLst/>
          </a:prstGeom>
        </p:spPr>
      </p:pic>
      <p:pic>
        <p:nvPicPr>
          <p:cNvPr id="16" name="Imagen 15">
            <a:extLst>
              <a:ext uri="{FF2B5EF4-FFF2-40B4-BE49-F238E27FC236}">
                <a16:creationId xmlns:a16="http://schemas.microsoft.com/office/drawing/2014/main" id="{A3F64F67-1C77-4063-12D5-E1F838F50FB7}"/>
              </a:ext>
            </a:extLst>
          </p:cNvPr>
          <p:cNvPicPr>
            <a:picLocks noChangeAspect="1"/>
          </p:cNvPicPr>
          <p:nvPr/>
        </p:nvPicPr>
        <p:blipFill>
          <a:blip r:embed="rId10"/>
          <a:stretch>
            <a:fillRect/>
          </a:stretch>
        </p:blipFill>
        <p:spPr>
          <a:xfrm>
            <a:off x="1694836" y="2209904"/>
            <a:ext cx="4401164" cy="314369"/>
          </a:xfrm>
          <a:prstGeom prst="rect">
            <a:avLst/>
          </a:prstGeom>
        </p:spPr>
      </p:pic>
      <p:pic>
        <p:nvPicPr>
          <p:cNvPr id="20" name="Imagen 19">
            <a:extLst>
              <a:ext uri="{FF2B5EF4-FFF2-40B4-BE49-F238E27FC236}">
                <a16:creationId xmlns:a16="http://schemas.microsoft.com/office/drawing/2014/main" id="{85F99BB7-83E5-4D51-736F-D7967A28815C}"/>
              </a:ext>
            </a:extLst>
          </p:cNvPr>
          <p:cNvPicPr>
            <a:picLocks noChangeAspect="1"/>
          </p:cNvPicPr>
          <p:nvPr/>
        </p:nvPicPr>
        <p:blipFill>
          <a:blip r:embed="rId11"/>
          <a:stretch>
            <a:fillRect/>
          </a:stretch>
        </p:blipFill>
        <p:spPr>
          <a:xfrm>
            <a:off x="1694836" y="2926624"/>
            <a:ext cx="3219899" cy="533474"/>
          </a:xfrm>
          <a:prstGeom prst="rect">
            <a:avLst/>
          </a:prstGeom>
        </p:spPr>
      </p:pic>
      <p:pic>
        <p:nvPicPr>
          <p:cNvPr id="24" name="Imagen 23">
            <a:extLst>
              <a:ext uri="{FF2B5EF4-FFF2-40B4-BE49-F238E27FC236}">
                <a16:creationId xmlns:a16="http://schemas.microsoft.com/office/drawing/2014/main" id="{6E2ACE93-F286-EFAB-9A3E-2DCCE8467EC2}"/>
              </a:ext>
            </a:extLst>
          </p:cNvPr>
          <p:cNvPicPr>
            <a:picLocks noChangeAspect="1"/>
          </p:cNvPicPr>
          <p:nvPr/>
        </p:nvPicPr>
        <p:blipFill>
          <a:blip r:embed="rId12"/>
          <a:stretch>
            <a:fillRect/>
          </a:stretch>
        </p:blipFill>
        <p:spPr>
          <a:xfrm>
            <a:off x="1666444" y="4307259"/>
            <a:ext cx="2912995" cy="813306"/>
          </a:xfrm>
          <a:prstGeom prst="rect">
            <a:avLst/>
          </a:prstGeom>
        </p:spPr>
      </p:pic>
      <p:pic>
        <p:nvPicPr>
          <p:cNvPr id="26" name="Imagen 25">
            <a:extLst>
              <a:ext uri="{FF2B5EF4-FFF2-40B4-BE49-F238E27FC236}">
                <a16:creationId xmlns:a16="http://schemas.microsoft.com/office/drawing/2014/main" id="{A2D765E9-E0D8-B195-025D-648030467BA3}"/>
              </a:ext>
            </a:extLst>
          </p:cNvPr>
          <p:cNvPicPr>
            <a:picLocks noChangeAspect="1"/>
          </p:cNvPicPr>
          <p:nvPr/>
        </p:nvPicPr>
        <p:blipFill>
          <a:blip r:embed="rId13"/>
          <a:stretch>
            <a:fillRect/>
          </a:stretch>
        </p:blipFill>
        <p:spPr>
          <a:xfrm>
            <a:off x="1694836" y="5313875"/>
            <a:ext cx="2810267" cy="400106"/>
          </a:xfrm>
          <a:prstGeom prst="rect">
            <a:avLst/>
          </a:prstGeom>
        </p:spPr>
      </p:pic>
      <p:pic>
        <p:nvPicPr>
          <p:cNvPr id="28" name="Imagen 27">
            <a:extLst>
              <a:ext uri="{FF2B5EF4-FFF2-40B4-BE49-F238E27FC236}">
                <a16:creationId xmlns:a16="http://schemas.microsoft.com/office/drawing/2014/main" id="{2EF03DE2-33EC-7DC0-E1DB-1C757E90FC60}"/>
              </a:ext>
            </a:extLst>
          </p:cNvPr>
          <p:cNvPicPr>
            <a:picLocks noChangeAspect="1"/>
          </p:cNvPicPr>
          <p:nvPr/>
        </p:nvPicPr>
        <p:blipFill>
          <a:blip r:embed="rId14"/>
          <a:stretch>
            <a:fillRect/>
          </a:stretch>
        </p:blipFill>
        <p:spPr>
          <a:xfrm>
            <a:off x="1666444" y="6082323"/>
            <a:ext cx="2912995" cy="323895"/>
          </a:xfrm>
          <a:prstGeom prst="rect">
            <a:avLst/>
          </a:prstGeom>
        </p:spPr>
      </p:pic>
      <p:pic>
        <p:nvPicPr>
          <p:cNvPr id="30" name="Imagen 29">
            <a:extLst>
              <a:ext uri="{FF2B5EF4-FFF2-40B4-BE49-F238E27FC236}">
                <a16:creationId xmlns:a16="http://schemas.microsoft.com/office/drawing/2014/main" id="{D3F90D53-3D6C-B038-C753-17D1B0D87060}"/>
              </a:ext>
            </a:extLst>
          </p:cNvPr>
          <p:cNvPicPr>
            <a:picLocks noChangeAspect="1"/>
          </p:cNvPicPr>
          <p:nvPr/>
        </p:nvPicPr>
        <p:blipFill>
          <a:blip r:embed="rId15"/>
          <a:stretch>
            <a:fillRect/>
          </a:stretch>
        </p:blipFill>
        <p:spPr>
          <a:xfrm>
            <a:off x="1694836" y="3739872"/>
            <a:ext cx="3219899" cy="447737"/>
          </a:xfrm>
          <a:prstGeom prst="rect">
            <a:avLst/>
          </a:prstGeom>
        </p:spPr>
      </p:pic>
      <p:pic>
        <p:nvPicPr>
          <p:cNvPr id="32" name="Imagen 31">
            <a:extLst>
              <a:ext uri="{FF2B5EF4-FFF2-40B4-BE49-F238E27FC236}">
                <a16:creationId xmlns:a16="http://schemas.microsoft.com/office/drawing/2014/main" id="{77696DE4-F9F2-E753-A221-C9DAA4449486}"/>
              </a:ext>
            </a:extLst>
          </p:cNvPr>
          <p:cNvPicPr>
            <a:picLocks noChangeAspect="1"/>
          </p:cNvPicPr>
          <p:nvPr/>
        </p:nvPicPr>
        <p:blipFill>
          <a:blip r:embed="rId16"/>
          <a:stretch>
            <a:fillRect/>
          </a:stretch>
        </p:blipFill>
        <p:spPr>
          <a:xfrm>
            <a:off x="5111555" y="2994607"/>
            <a:ext cx="7080445" cy="1922145"/>
          </a:xfrm>
          <a:prstGeom prst="rect">
            <a:avLst/>
          </a:prstGeom>
        </p:spPr>
      </p:pic>
      <p:sp>
        <p:nvSpPr>
          <p:cNvPr id="2" name="CuadroTexto 1">
            <a:hlinkClick r:id="rId17"/>
            <a:extLst>
              <a:ext uri="{FF2B5EF4-FFF2-40B4-BE49-F238E27FC236}">
                <a16:creationId xmlns:a16="http://schemas.microsoft.com/office/drawing/2014/main" id="{319183AF-D09D-2C95-C1AF-DBD551A34224}"/>
              </a:ext>
            </a:extLst>
          </p:cNvPr>
          <p:cNvSpPr txBox="1"/>
          <p:nvPr/>
        </p:nvSpPr>
        <p:spPr>
          <a:xfrm>
            <a:off x="10734691" y="5733817"/>
            <a:ext cx="1101839" cy="261610"/>
          </a:xfrm>
          <a:prstGeom prst="rect">
            <a:avLst/>
          </a:prstGeom>
          <a:noFill/>
        </p:spPr>
        <p:txBody>
          <a:bodyPr wrap="square" rtlCol="0">
            <a:spAutoFit/>
          </a:bodyPr>
          <a:lstStyle/>
          <a:p>
            <a:pPr algn="ctr"/>
            <a:r>
              <a:rPr lang="en-US" sz="1100" dirty="0"/>
              <a:t>GitHub URL</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5546</TotalTime>
  <Words>2230</Words>
  <Application>Microsoft Office PowerPoint</Application>
  <PresentationFormat>Panorámica</PresentationFormat>
  <Paragraphs>349</Paragraphs>
  <Slides>47</Slides>
  <Notes>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Abadi</vt:lpstr>
      <vt:lpstr>Arial</vt:lpstr>
      <vt:lpstr>Calibri</vt:lpstr>
      <vt:lpstr>Calibri Light</vt:lpstr>
      <vt:lpstr>Helvetica Neue</vt:lpstr>
      <vt:lpstr>IBM Plex Mono SemiBold</vt:lpstr>
      <vt:lpstr>IBM Plex Mono Text</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Adriana Maria Ramos Plaza</cp:lastModifiedBy>
  <cp:revision>245</cp:revision>
  <dcterms:created xsi:type="dcterms:W3CDTF">2021-04-29T18:58:34Z</dcterms:created>
  <dcterms:modified xsi:type="dcterms:W3CDTF">2022-12-21T01:12:19Z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